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23" r:id="rId1"/>
    <p:sldMasterId id="2147483724" r:id="rId2"/>
  </p:sldMasterIdLst>
  <p:notesMasterIdLst>
    <p:notesMasterId r:id="rId19"/>
  </p:notesMasterIdLst>
  <p:sldIdLst>
    <p:sldId id="256" r:id="rId3"/>
    <p:sldId id="257" r:id="rId4"/>
    <p:sldId id="290" r:id="rId5"/>
    <p:sldId id="263" r:id="rId6"/>
    <p:sldId id="292" r:id="rId7"/>
    <p:sldId id="293" r:id="rId8"/>
    <p:sldId id="294" r:id="rId9"/>
    <p:sldId id="295" r:id="rId10"/>
    <p:sldId id="297" r:id="rId11"/>
    <p:sldId id="296" r:id="rId12"/>
    <p:sldId id="298" r:id="rId13"/>
    <p:sldId id="299" r:id="rId14"/>
    <p:sldId id="300" r:id="rId15"/>
    <p:sldId id="301" r:id="rId16"/>
    <p:sldId id="302" r:id="rId17"/>
    <p:sldId id="304"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73D682A-C98E-4557-9E5E-D1E77D1949DF}">
  <a:tblStyle styleId="{173D682A-C98E-4557-9E5E-D1E77D1949D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8" d="100"/>
          <a:sy n="138" d="100"/>
        </p:scale>
        <p:origin x="83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a33b2d619d_0_133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4" name="Google Shape;704;ga33b2d619d_0_133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47270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32776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21305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07459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07742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27756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9308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170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8"/>
        <p:cNvGrpSpPr/>
        <p:nvPr/>
      </p:nvGrpSpPr>
      <p:grpSpPr>
        <a:xfrm>
          <a:off x="0" y="0"/>
          <a:ext cx="0" cy="0"/>
          <a:chOff x="0" y="0"/>
          <a:chExt cx="0" cy="0"/>
        </a:xfrm>
      </p:grpSpPr>
      <p:sp>
        <p:nvSpPr>
          <p:cNvPr id="799" name="Google Shape;799;ga33b2d619d_0_134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0" name="Google Shape;800;ga33b2d619d_0_134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40024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72557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6081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6315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a33b2d619d_0_133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a33b2d619d_0_133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254087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hyperlink" Target="https://slidesgo.com/" TargetMode="External"/><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freepik.com/" TargetMode="External"/><Relationship Id="rId4" Type="http://schemas.openxmlformats.org/officeDocument/2006/relationships/hyperlink" Target="https://www.flaticon.com/" TargetMode="Externa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8"/>
        <p:cNvGrpSpPr/>
        <p:nvPr/>
      </p:nvGrpSpPr>
      <p:grpSpPr>
        <a:xfrm>
          <a:off x="0" y="0"/>
          <a:ext cx="0" cy="0"/>
          <a:chOff x="0" y="0"/>
          <a:chExt cx="0" cy="0"/>
        </a:xfrm>
      </p:grpSpPr>
      <p:sp>
        <p:nvSpPr>
          <p:cNvPr id="9" name="Google Shape;9;p2"/>
          <p:cNvSpPr/>
          <p:nvPr/>
        </p:nvSpPr>
        <p:spPr>
          <a:xfrm>
            <a:off x="-48100" y="-53085"/>
            <a:ext cx="4346950" cy="3402450"/>
          </a:xfrm>
          <a:custGeom>
            <a:avLst/>
            <a:gdLst/>
            <a:ahLst/>
            <a:cxnLst/>
            <a:rect l="l" t="t" r="r" b="b"/>
            <a:pathLst>
              <a:path w="173878" h="136098" extrusionOk="0">
                <a:moveTo>
                  <a:pt x="0" y="0"/>
                </a:moveTo>
                <a:lnTo>
                  <a:pt x="0" y="136098"/>
                </a:lnTo>
                <a:lnTo>
                  <a:pt x="173878" y="98319"/>
                </a:lnTo>
                <a:lnTo>
                  <a:pt x="130636" y="911"/>
                </a:lnTo>
                <a:close/>
              </a:path>
            </a:pathLst>
          </a:custGeom>
          <a:solidFill>
            <a:srgbClr val="96B3C1">
              <a:alpha val="38840"/>
            </a:srgbClr>
          </a:solidFill>
          <a:ln>
            <a:noFill/>
          </a:ln>
        </p:spPr>
      </p:sp>
      <p:sp>
        <p:nvSpPr>
          <p:cNvPr id="10" name="Google Shape;10;p2"/>
          <p:cNvSpPr/>
          <p:nvPr/>
        </p:nvSpPr>
        <p:spPr>
          <a:xfrm>
            <a:off x="-48100" y="2404900"/>
            <a:ext cx="6793525" cy="3072450"/>
          </a:xfrm>
          <a:custGeom>
            <a:avLst/>
            <a:gdLst/>
            <a:ahLst/>
            <a:cxnLst/>
            <a:rect l="l" t="t" r="r" b="b"/>
            <a:pathLst>
              <a:path w="271741" h="122898" extrusionOk="0">
                <a:moveTo>
                  <a:pt x="0" y="37780"/>
                </a:moveTo>
                <a:lnTo>
                  <a:pt x="0" y="122898"/>
                </a:lnTo>
                <a:lnTo>
                  <a:pt x="271741" y="122898"/>
                </a:lnTo>
                <a:lnTo>
                  <a:pt x="174333" y="0"/>
                </a:lnTo>
                <a:close/>
              </a:path>
            </a:pathLst>
          </a:custGeom>
          <a:solidFill>
            <a:srgbClr val="F7E5B7">
              <a:alpha val="52679"/>
            </a:srgbClr>
          </a:solidFill>
          <a:ln>
            <a:noFill/>
          </a:ln>
        </p:spPr>
      </p:sp>
      <p:sp>
        <p:nvSpPr>
          <p:cNvPr id="11" name="Google Shape;11;p2"/>
          <p:cNvSpPr/>
          <p:nvPr/>
        </p:nvSpPr>
        <p:spPr>
          <a:xfrm>
            <a:off x="3200731" y="-70150"/>
            <a:ext cx="6065225" cy="3322800"/>
          </a:xfrm>
          <a:custGeom>
            <a:avLst/>
            <a:gdLst/>
            <a:ahLst/>
            <a:cxnLst/>
            <a:rect l="l" t="t" r="r" b="b"/>
            <a:pathLst>
              <a:path w="242609" h="132912" extrusionOk="0">
                <a:moveTo>
                  <a:pt x="0" y="455"/>
                </a:moveTo>
                <a:lnTo>
                  <a:pt x="44607" y="100594"/>
                </a:lnTo>
                <a:lnTo>
                  <a:pt x="242609" y="132912"/>
                </a:lnTo>
                <a:lnTo>
                  <a:pt x="242609" y="0"/>
                </a:lnTo>
                <a:close/>
              </a:path>
            </a:pathLst>
          </a:custGeom>
          <a:solidFill>
            <a:srgbClr val="9EDDEF">
              <a:alpha val="29460"/>
            </a:srgbClr>
          </a:solidFill>
          <a:ln>
            <a:noFill/>
          </a:ln>
        </p:spPr>
      </p:sp>
      <p:sp>
        <p:nvSpPr>
          <p:cNvPr id="12" name="Google Shape;12;p2"/>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txBox="1">
            <a:spLocks noGrp="1"/>
          </p:cNvSpPr>
          <p:nvPr>
            <p:ph type="ctrTitle"/>
          </p:nvPr>
        </p:nvSpPr>
        <p:spPr>
          <a:xfrm>
            <a:off x="2218775" y="1817663"/>
            <a:ext cx="4706400" cy="15084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58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4" name="Google Shape;14;p2"/>
          <p:cNvSpPr txBox="1">
            <a:spLocks noGrp="1"/>
          </p:cNvSpPr>
          <p:nvPr>
            <p:ph type="subTitle" idx="1"/>
          </p:nvPr>
        </p:nvSpPr>
        <p:spPr>
          <a:xfrm>
            <a:off x="2931625" y="3585838"/>
            <a:ext cx="3280800" cy="2484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400">
                <a:solidFill>
                  <a:schemeClr val="dk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5" name="Google Shape;15;p2"/>
          <p:cNvSpPr txBox="1">
            <a:spLocks noGrp="1"/>
          </p:cNvSpPr>
          <p:nvPr>
            <p:ph type="subTitle" idx="2"/>
          </p:nvPr>
        </p:nvSpPr>
        <p:spPr>
          <a:xfrm>
            <a:off x="3602575" y="922763"/>
            <a:ext cx="1938900" cy="29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Font typeface="Barlow Condensed"/>
              <a:buNone/>
              <a:defRPr sz="1400">
                <a:solidFill>
                  <a:schemeClr val="dk1"/>
                </a:solidFill>
                <a:latin typeface="Barlow Condensed"/>
                <a:ea typeface="Barlow Condensed"/>
                <a:cs typeface="Barlow Condensed"/>
                <a:sym typeface="Barlow Condensed"/>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blipFill>
          <a:blip r:embed="rId2">
            <a:alphaModFix/>
          </a:blip>
          <a:stretch>
            <a:fillRect/>
          </a:stretch>
        </a:blipFill>
        <a:effectLst/>
      </p:bgPr>
    </p:bg>
    <p:spTree>
      <p:nvGrpSpPr>
        <p:cNvPr id="1" name="Shape 81"/>
        <p:cNvGrpSpPr/>
        <p:nvPr/>
      </p:nvGrpSpPr>
      <p:grpSpPr>
        <a:xfrm>
          <a:off x="0" y="0"/>
          <a:ext cx="0" cy="0"/>
          <a:chOff x="0" y="0"/>
          <a:chExt cx="0" cy="0"/>
        </a:xfrm>
      </p:grpSpPr>
      <p:sp>
        <p:nvSpPr>
          <p:cNvPr id="82" name="Google Shape;82;p11"/>
          <p:cNvSpPr/>
          <p:nvPr/>
        </p:nvSpPr>
        <p:spPr>
          <a:xfrm flipH="1">
            <a:off x="636700" y="-212225"/>
            <a:ext cx="8614100" cy="5530500"/>
          </a:xfrm>
          <a:custGeom>
            <a:avLst/>
            <a:gdLst/>
            <a:ahLst/>
            <a:cxnLst/>
            <a:rect l="l" t="t" r="r" b="b"/>
            <a:pathLst>
              <a:path w="344564" h="221220" extrusionOk="0">
                <a:moveTo>
                  <a:pt x="128837" y="0"/>
                </a:moveTo>
                <a:lnTo>
                  <a:pt x="0" y="0"/>
                </a:lnTo>
                <a:lnTo>
                  <a:pt x="0" y="118350"/>
                </a:lnTo>
                <a:lnTo>
                  <a:pt x="178774" y="112358"/>
                </a:lnTo>
                <a:lnTo>
                  <a:pt x="344564" y="221220"/>
                </a:lnTo>
                <a:lnTo>
                  <a:pt x="243692" y="56428"/>
                </a:lnTo>
                <a:close/>
              </a:path>
            </a:pathLst>
          </a:custGeom>
          <a:solidFill>
            <a:srgbClr val="96B3C1">
              <a:alpha val="38840"/>
            </a:srgbClr>
          </a:solidFill>
          <a:ln>
            <a:noFill/>
          </a:ln>
        </p:spPr>
      </p:sp>
      <p:sp>
        <p:nvSpPr>
          <p:cNvPr id="83" name="Google Shape;83;p11"/>
          <p:cNvSpPr/>
          <p:nvPr/>
        </p:nvSpPr>
        <p:spPr>
          <a:xfrm>
            <a:off x="611000" y="2609200"/>
            <a:ext cx="8639800" cy="2759025"/>
          </a:xfrm>
          <a:custGeom>
            <a:avLst/>
            <a:gdLst/>
            <a:ahLst/>
            <a:cxnLst/>
            <a:rect l="l" t="t" r="r" b="b"/>
            <a:pathLst>
              <a:path w="345592" h="110361" extrusionOk="0">
                <a:moveTo>
                  <a:pt x="345592" y="4994"/>
                </a:moveTo>
                <a:lnTo>
                  <a:pt x="345592" y="110361"/>
                </a:lnTo>
                <a:lnTo>
                  <a:pt x="0" y="108971"/>
                </a:lnTo>
                <a:lnTo>
                  <a:pt x="166818" y="0"/>
                </a:lnTo>
                <a:close/>
              </a:path>
            </a:pathLst>
          </a:custGeom>
          <a:solidFill>
            <a:srgbClr val="EEEEEE">
              <a:alpha val="71880"/>
            </a:srgbClr>
          </a:solidFill>
          <a:ln>
            <a:noFill/>
          </a:ln>
        </p:spPr>
      </p:sp>
      <p:sp>
        <p:nvSpPr>
          <p:cNvPr id="84" name="Google Shape;84;p11"/>
          <p:cNvSpPr/>
          <p:nvPr/>
        </p:nvSpPr>
        <p:spPr>
          <a:xfrm>
            <a:off x="1810975" y="-199750"/>
            <a:ext cx="4193925" cy="1398225"/>
          </a:xfrm>
          <a:custGeom>
            <a:avLst/>
            <a:gdLst/>
            <a:ahLst/>
            <a:cxnLst/>
            <a:rect l="l" t="t" r="r" b="b"/>
            <a:pathLst>
              <a:path w="167757" h="55929" extrusionOk="0">
                <a:moveTo>
                  <a:pt x="167757" y="0"/>
                </a:moveTo>
                <a:lnTo>
                  <a:pt x="0" y="99"/>
                </a:lnTo>
                <a:lnTo>
                  <a:pt x="53402" y="55929"/>
                </a:lnTo>
                <a:close/>
              </a:path>
            </a:pathLst>
          </a:custGeom>
          <a:solidFill>
            <a:srgbClr val="F7E5B7">
              <a:alpha val="52679"/>
            </a:srgbClr>
          </a:solidFill>
          <a:ln>
            <a:noFill/>
          </a:ln>
        </p:spPr>
      </p:sp>
      <p:sp>
        <p:nvSpPr>
          <p:cNvPr id="85" name="Google Shape;85;p11"/>
          <p:cNvSpPr/>
          <p:nvPr/>
        </p:nvSpPr>
        <p:spPr>
          <a:xfrm flipH="1">
            <a:off x="-237191" y="-212225"/>
            <a:ext cx="3383225" cy="5580450"/>
          </a:xfrm>
          <a:custGeom>
            <a:avLst/>
            <a:gdLst/>
            <a:ahLst/>
            <a:cxnLst/>
            <a:rect l="l" t="t" r="r" b="b"/>
            <a:pathLst>
              <a:path w="135329" h="223218" extrusionOk="0">
                <a:moveTo>
                  <a:pt x="53433" y="0"/>
                </a:moveTo>
                <a:lnTo>
                  <a:pt x="135329" y="0"/>
                </a:lnTo>
                <a:lnTo>
                  <a:pt x="135329" y="223218"/>
                </a:lnTo>
                <a:lnTo>
                  <a:pt x="101872" y="223218"/>
                </a:lnTo>
                <a:lnTo>
                  <a:pt x="0" y="57927"/>
                </a:lnTo>
                <a:close/>
              </a:path>
            </a:pathLst>
          </a:custGeom>
          <a:solidFill>
            <a:srgbClr val="9EDDEF">
              <a:alpha val="29460"/>
            </a:srgbClr>
          </a:solidFill>
          <a:ln>
            <a:noFill/>
          </a:ln>
        </p:spPr>
      </p:sp>
      <p:sp>
        <p:nvSpPr>
          <p:cNvPr id="86" name="Google Shape;86;p11"/>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1"/>
          <p:cNvSpPr txBox="1">
            <a:spLocks noGrp="1"/>
          </p:cNvSpPr>
          <p:nvPr>
            <p:ph type="title" hasCustomPrompt="1"/>
          </p:nvPr>
        </p:nvSpPr>
        <p:spPr>
          <a:xfrm>
            <a:off x="713250" y="1324600"/>
            <a:ext cx="77175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88" name="Google Shape;88;p11"/>
          <p:cNvSpPr txBox="1">
            <a:spLocks noGrp="1"/>
          </p:cNvSpPr>
          <p:nvPr>
            <p:ph type="body" idx="1"/>
          </p:nvPr>
        </p:nvSpPr>
        <p:spPr>
          <a:xfrm>
            <a:off x="713250" y="3370700"/>
            <a:ext cx="7717500" cy="4482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solidFill>
                  <a:schemeClr val="dk1"/>
                </a:solidFill>
                <a:latin typeface="Barlow"/>
                <a:ea typeface="Barlow"/>
                <a:cs typeface="Barlow"/>
                <a:sym typeface="Barlow"/>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89" name="Google Shape;89;p11"/>
          <p:cNvSpPr txBox="1"/>
          <p:nvPr/>
        </p:nvSpPr>
        <p:spPr>
          <a:xfrm>
            <a:off x="2991700" y="1512225"/>
            <a:ext cx="5547900" cy="647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Poppins"/>
              <a:ea typeface="Poppins"/>
              <a:cs typeface="Poppins"/>
              <a:sym typeface="Poppin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0"/>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_1">
    <p:bg>
      <p:bgPr>
        <a:blipFill>
          <a:blip r:embed="rId2">
            <a:alphaModFix/>
          </a:blip>
          <a:stretch>
            <a:fillRect/>
          </a:stretch>
        </a:blipFill>
        <a:effectLst/>
      </p:bgPr>
    </p:bg>
    <p:spTree>
      <p:nvGrpSpPr>
        <p:cNvPr id="1" name="Shape 91"/>
        <p:cNvGrpSpPr/>
        <p:nvPr/>
      </p:nvGrpSpPr>
      <p:grpSpPr>
        <a:xfrm>
          <a:off x="0" y="0"/>
          <a:ext cx="0" cy="0"/>
          <a:chOff x="0" y="0"/>
          <a:chExt cx="0" cy="0"/>
        </a:xfrm>
      </p:grpSpPr>
      <p:sp>
        <p:nvSpPr>
          <p:cNvPr id="92" name="Google Shape;92;p13"/>
          <p:cNvSpPr/>
          <p:nvPr/>
        </p:nvSpPr>
        <p:spPr>
          <a:xfrm rot="10800000" flipH="1">
            <a:off x="-245132" y="-54579"/>
            <a:ext cx="8614100" cy="5343569"/>
          </a:xfrm>
          <a:custGeom>
            <a:avLst/>
            <a:gdLst/>
            <a:ahLst/>
            <a:cxnLst/>
            <a:rect l="l" t="t" r="r" b="b"/>
            <a:pathLst>
              <a:path w="344564" h="221220" extrusionOk="0">
                <a:moveTo>
                  <a:pt x="128837" y="0"/>
                </a:moveTo>
                <a:lnTo>
                  <a:pt x="0" y="0"/>
                </a:lnTo>
                <a:lnTo>
                  <a:pt x="0" y="118350"/>
                </a:lnTo>
                <a:lnTo>
                  <a:pt x="178774" y="112358"/>
                </a:lnTo>
                <a:lnTo>
                  <a:pt x="344564" y="221220"/>
                </a:lnTo>
                <a:lnTo>
                  <a:pt x="243692" y="56428"/>
                </a:lnTo>
                <a:close/>
              </a:path>
            </a:pathLst>
          </a:custGeom>
          <a:solidFill>
            <a:srgbClr val="96B3C1">
              <a:alpha val="38840"/>
            </a:srgbClr>
          </a:solidFill>
          <a:ln>
            <a:noFill/>
          </a:ln>
        </p:spPr>
      </p:sp>
      <p:sp>
        <p:nvSpPr>
          <p:cNvPr id="93" name="Google Shape;93;p13"/>
          <p:cNvSpPr/>
          <p:nvPr/>
        </p:nvSpPr>
        <p:spPr>
          <a:xfrm rot="10800000" flipH="1">
            <a:off x="3008694" y="3916513"/>
            <a:ext cx="4169725" cy="1350965"/>
          </a:xfrm>
          <a:custGeom>
            <a:avLst/>
            <a:gdLst/>
            <a:ahLst/>
            <a:cxnLst/>
            <a:rect l="l" t="t" r="r" b="b"/>
            <a:pathLst>
              <a:path w="166789" h="55929" extrusionOk="0">
                <a:moveTo>
                  <a:pt x="0" y="0"/>
                </a:moveTo>
                <a:lnTo>
                  <a:pt x="166789" y="0"/>
                </a:lnTo>
                <a:lnTo>
                  <a:pt x="114355" y="55929"/>
                </a:lnTo>
                <a:close/>
              </a:path>
            </a:pathLst>
          </a:custGeom>
          <a:solidFill>
            <a:srgbClr val="F7E5B7">
              <a:alpha val="52679"/>
            </a:srgbClr>
          </a:solidFill>
          <a:ln>
            <a:noFill/>
          </a:ln>
        </p:spPr>
      </p:sp>
      <p:sp>
        <p:nvSpPr>
          <p:cNvPr id="94" name="Google Shape;94;p13"/>
          <p:cNvSpPr/>
          <p:nvPr/>
        </p:nvSpPr>
        <p:spPr>
          <a:xfrm rot="10800000" flipH="1">
            <a:off x="5842607" y="-87559"/>
            <a:ext cx="3383225" cy="5368393"/>
          </a:xfrm>
          <a:custGeom>
            <a:avLst/>
            <a:gdLst/>
            <a:ahLst/>
            <a:cxnLst/>
            <a:rect l="l" t="t" r="r" b="b"/>
            <a:pathLst>
              <a:path w="135329" h="223218" extrusionOk="0">
                <a:moveTo>
                  <a:pt x="53433" y="0"/>
                </a:moveTo>
                <a:lnTo>
                  <a:pt x="135329" y="0"/>
                </a:lnTo>
                <a:lnTo>
                  <a:pt x="135329" y="223218"/>
                </a:lnTo>
                <a:lnTo>
                  <a:pt x="101872" y="223218"/>
                </a:lnTo>
                <a:lnTo>
                  <a:pt x="0" y="57927"/>
                </a:lnTo>
                <a:close/>
              </a:path>
            </a:pathLst>
          </a:custGeom>
          <a:solidFill>
            <a:srgbClr val="9EDDEF">
              <a:alpha val="29460"/>
            </a:srgbClr>
          </a:solidFill>
          <a:ln>
            <a:noFill/>
          </a:ln>
        </p:spPr>
      </p:sp>
      <p:sp>
        <p:nvSpPr>
          <p:cNvPr id="95" name="Google Shape;95;p13"/>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Condensed"/>
              <a:ea typeface="Barlow Condensed"/>
              <a:cs typeface="Barlow Condensed"/>
              <a:sym typeface="Barlow Condensed"/>
            </a:endParaRPr>
          </a:p>
        </p:txBody>
      </p:sp>
      <p:sp>
        <p:nvSpPr>
          <p:cNvPr id="96" name="Google Shape;96;p13"/>
          <p:cNvSpPr txBox="1">
            <a:spLocks noGrp="1"/>
          </p:cNvSpPr>
          <p:nvPr>
            <p:ph type="title"/>
          </p:nvPr>
        </p:nvSpPr>
        <p:spPr>
          <a:xfrm>
            <a:off x="1812158" y="2732375"/>
            <a:ext cx="2290200" cy="3252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97" name="Google Shape;97;p13"/>
          <p:cNvSpPr txBox="1">
            <a:spLocks noGrp="1"/>
          </p:cNvSpPr>
          <p:nvPr>
            <p:ph type="title" idx="2" hasCustomPrompt="1"/>
          </p:nvPr>
        </p:nvSpPr>
        <p:spPr>
          <a:xfrm>
            <a:off x="1812158" y="1291131"/>
            <a:ext cx="454200" cy="2904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2000"/>
              <a:buFont typeface="Barlow Condensed"/>
              <a:buNone/>
              <a:defRPr sz="2000">
                <a:latin typeface="Barlow Condensed"/>
                <a:ea typeface="Barlow Condensed"/>
                <a:cs typeface="Barlow Condensed"/>
                <a:sym typeface="Barlow Condensed"/>
              </a:defRPr>
            </a:lvl2pPr>
            <a:lvl3pPr lvl="2" algn="ctr" rtl="0">
              <a:spcBef>
                <a:spcPts val="0"/>
              </a:spcBef>
              <a:spcAft>
                <a:spcPts val="0"/>
              </a:spcAft>
              <a:buSzPts val="2000"/>
              <a:buFont typeface="Barlow Condensed"/>
              <a:buNone/>
              <a:defRPr sz="2000">
                <a:latin typeface="Barlow Condensed"/>
                <a:ea typeface="Barlow Condensed"/>
                <a:cs typeface="Barlow Condensed"/>
                <a:sym typeface="Barlow Condensed"/>
              </a:defRPr>
            </a:lvl3pPr>
            <a:lvl4pPr lvl="3" algn="ctr" rtl="0">
              <a:spcBef>
                <a:spcPts val="0"/>
              </a:spcBef>
              <a:spcAft>
                <a:spcPts val="0"/>
              </a:spcAft>
              <a:buSzPts val="2000"/>
              <a:buFont typeface="Barlow Condensed"/>
              <a:buNone/>
              <a:defRPr sz="2000">
                <a:latin typeface="Barlow Condensed"/>
                <a:ea typeface="Barlow Condensed"/>
                <a:cs typeface="Barlow Condensed"/>
                <a:sym typeface="Barlow Condensed"/>
              </a:defRPr>
            </a:lvl4pPr>
            <a:lvl5pPr lvl="4" algn="ctr" rtl="0">
              <a:spcBef>
                <a:spcPts val="0"/>
              </a:spcBef>
              <a:spcAft>
                <a:spcPts val="0"/>
              </a:spcAft>
              <a:buSzPts val="2000"/>
              <a:buFont typeface="Barlow Condensed"/>
              <a:buNone/>
              <a:defRPr sz="2000">
                <a:latin typeface="Barlow Condensed"/>
                <a:ea typeface="Barlow Condensed"/>
                <a:cs typeface="Barlow Condensed"/>
                <a:sym typeface="Barlow Condensed"/>
              </a:defRPr>
            </a:lvl5pPr>
            <a:lvl6pPr lvl="5" algn="ctr" rtl="0">
              <a:spcBef>
                <a:spcPts val="0"/>
              </a:spcBef>
              <a:spcAft>
                <a:spcPts val="0"/>
              </a:spcAft>
              <a:buSzPts val="2000"/>
              <a:buFont typeface="Barlow Condensed"/>
              <a:buNone/>
              <a:defRPr sz="2000">
                <a:latin typeface="Barlow Condensed"/>
                <a:ea typeface="Barlow Condensed"/>
                <a:cs typeface="Barlow Condensed"/>
                <a:sym typeface="Barlow Condensed"/>
              </a:defRPr>
            </a:lvl6pPr>
            <a:lvl7pPr lvl="6" algn="ctr" rtl="0">
              <a:spcBef>
                <a:spcPts val="0"/>
              </a:spcBef>
              <a:spcAft>
                <a:spcPts val="0"/>
              </a:spcAft>
              <a:buSzPts val="2000"/>
              <a:buFont typeface="Barlow Condensed"/>
              <a:buNone/>
              <a:defRPr sz="2000">
                <a:latin typeface="Barlow Condensed"/>
                <a:ea typeface="Barlow Condensed"/>
                <a:cs typeface="Barlow Condensed"/>
                <a:sym typeface="Barlow Condensed"/>
              </a:defRPr>
            </a:lvl7pPr>
            <a:lvl8pPr lvl="7" algn="ctr" rtl="0">
              <a:spcBef>
                <a:spcPts val="0"/>
              </a:spcBef>
              <a:spcAft>
                <a:spcPts val="0"/>
              </a:spcAft>
              <a:buSzPts val="2000"/>
              <a:buFont typeface="Barlow Condensed"/>
              <a:buNone/>
              <a:defRPr sz="2000">
                <a:latin typeface="Barlow Condensed"/>
                <a:ea typeface="Barlow Condensed"/>
                <a:cs typeface="Barlow Condensed"/>
                <a:sym typeface="Barlow Condensed"/>
              </a:defRPr>
            </a:lvl8pPr>
            <a:lvl9pPr lvl="8" algn="ctr" rtl="0">
              <a:spcBef>
                <a:spcPts val="0"/>
              </a:spcBef>
              <a:spcAft>
                <a:spcPts val="0"/>
              </a:spcAft>
              <a:buSzPts val="2000"/>
              <a:buFont typeface="Barlow Condensed"/>
              <a:buNone/>
              <a:defRPr sz="2000">
                <a:latin typeface="Barlow Condensed"/>
                <a:ea typeface="Barlow Condensed"/>
                <a:cs typeface="Barlow Condensed"/>
                <a:sym typeface="Barlow Condensed"/>
              </a:defRPr>
            </a:lvl9pPr>
          </a:lstStyle>
          <a:p>
            <a:r>
              <a:t>xx%</a:t>
            </a:r>
          </a:p>
        </p:txBody>
      </p:sp>
      <p:sp>
        <p:nvSpPr>
          <p:cNvPr id="98" name="Google Shape;98;p13"/>
          <p:cNvSpPr txBox="1">
            <a:spLocks noGrp="1"/>
          </p:cNvSpPr>
          <p:nvPr>
            <p:ph type="title" idx="3" hasCustomPrompt="1"/>
          </p:nvPr>
        </p:nvSpPr>
        <p:spPr>
          <a:xfrm>
            <a:off x="1812158" y="2381856"/>
            <a:ext cx="454200" cy="2904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2000"/>
              <a:buFont typeface="Barlow Condensed"/>
              <a:buNone/>
              <a:defRPr sz="2000">
                <a:latin typeface="Barlow Condensed"/>
                <a:ea typeface="Barlow Condensed"/>
                <a:cs typeface="Barlow Condensed"/>
                <a:sym typeface="Barlow Condensed"/>
              </a:defRPr>
            </a:lvl2pPr>
            <a:lvl3pPr lvl="2" algn="ctr" rtl="0">
              <a:spcBef>
                <a:spcPts val="0"/>
              </a:spcBef>
              <a:spcAft>
                <a:spcPts val="0"/>
              </a:spcAft>
              <a:buSzPts val="2000"/>
              <a:buFont typeface="Barlow Condensed"/>
              <a:buNone/>
              <a:defRPr sz="2000">
                <a:latin typeface="Barlow Condensed"/>
                <a:ea typeface="Barlow Condensed"/>
                <a:cs typeface="Barlow Condensed"/>
                <a:sym typeface="Barlow Condensed"/>
              </a:defRPr>
            </a:lvl3pPr>
            <a:lvl4pPr lvl="3" algn="ctr" rtl="0">
              <a:spcBef>
                <a:spcPts val="0"/>
              </a:spcBef>
              <a:spcAft>
                <a:spcPts val="0"/>
              </a:spcAft>
              <a:buSzPts val="2000"/>
              <a:buFont typeface="Barlow Condensed"/>
              <a:buNone/>
              <a:defRPr sz="2000">
                <a:latin typeface="Barlow Condensed"/>
                <a:ea typeface="Barlow Condensed"/>
                <a:cs typeface="Barlow Condensed"/>
                <a:sym typeface="Barlow Condensed"/>
              </a:defRPr>
            </a:lvl4pPr>
            <a:lvl5pPr lvl="4" algn="ctr" rtl="0">
              <a:spcBef>
                <a:spcPts val="0"/>
              </a:spcBef>
              <a:spcAft>
                <a:spcPts val="0"/>
              </a:spcAft>
              <a:buSzPts val="2000"/>
              <a:buFont typeface="Barlow Condensed"/>
              <a:buNone/>
              <a:defRPr sz="2000">
                <a:latin typeface="Barlow Condensed"/>
                <a:ea typeface="Barlow Condensed"/>
                <a:cs typeface="Barlow Condensed"/>
                <a:sym typeface="Barlow Condensed"/>
              </a:defRPr>
            </a:lvl5pPr>
            <a:lvl6pPr lvl="5" algn="ctr" rtl="0">
              <a:spcBef>
                <a:spcPts val="0"/>
              </a:spcBef>
              <a:spcAft>
                <a:spcPts val="0"/>
              </a:spcAft>
              <a:buSzPts val="2000"/>
              <a:buFont typeface="Barlow Condensed"/>
              <a:buNone/>
              <a:defRPr sz="2000">
                <a:latin typeface="Barlow Condensed"/>
                <a:ea typeface="Barlow Condensed"/>
                <a:cs typeface="Barlow Condensed"/>
                <a:sym typeface="Barlow Condensed"/>
              </a:defRPr>
            </a:lvl6pPr>
            <a:lvl7pPr lvl="6" algn="ctr" rtl="0">
              <a:spcBef>
                <a:spcPts val="0"/>
              </a:spcBef>
              <a:spcAft>
                <a:spcPts val="0"/>
              </a:spcAft>
              <a:buSzPts val="2000"/>
              <a:buFont typeface="Barlow Condensed"/>
              <a:buNone/>
              <a:defRPr sz="2000">
                <a:latin typeface="Barlow Condensed"/>
                <a:ea typeface="Barlow Condensed"/>
                <a:cs typeface="Barlow Condensed"/>
                <a:sym typeface="Barlow Condensed"/>
              </a:defRPr>
            </a:lvl7pPr>
            <a:lvl8pPr lvl="7" algn="ctr" rtl="0">
              <a:spcBef>
                <a:spcPts val="0"/>
              </a:spcBef>
              <a:spcAft>
                <a:spcPts val="0"/>
              </a:spcAft>
              <a:buSzPts val="2000"/>
              <a:buFont typeface="Barlow Condensed"/>
              <a:buNone/>
              <a:defRPr sz="2000">
                <a:latin typeface="Barlow Condensed"/>
                <a:ea typeface="Barlow Condensed"/>
                <a:cs typeface="Barlow Condensed"/>
                <a:sym typeface="Barlow Condensed"/>
              </a:defRPr>
            </a:lvl8pPr>
            <a:lvl9pPr lvl="8" algn="ctr" rtl="0">
              <a:spcBef>
                <a:spcPts val="0"/>
              </a:spcBef>
              <a:spcAft>
                <a:spcPts val="0"/>
              </a:spcAft>
              <a:buSzPts val="2000"/>
              <a:buFont typeface="Barlow Condensed"/>
              <a:buNone/>
              <a:defRPr sz="2000">
                <a:latin typeface="Barlow Condensed"/>
                <a:ea typeface="Barlow Condensed"/>
                <a:cs typeface="Barlow Condensed"/>
                <a:sym typeface="Barlow Condensed"/>
              </a:defRPr>
            </a:lvl9pPr>
          </a:lstStyle>
          <a:p>
            <a:r>
              <a:t>xx%</a:t>
            </a:r>
          </a:p>
        </p:txBody>
      </p:sp>
      <p:sp>
        <p:nvSpPr>
          <p:cNvPr id="99" name="Google Shape;99;p13"/>
          <p:cNvSpPr txBox="1">
            <a:spLocks noGrp="1"/>
          </p:cNvSpPr>
          <p:nvPr>
            <p:ph type="title" idx="4" hasCustomPrompt="1"/>
          </p:nvPr>
        </p:nvSpPr>
        <p:spPr>
          <a:xfrm>
            <a:off x="1812158" y="3470290"/>
            <a:ext cx="454200" cy="2904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2000"/>
              <a:buFont typeface="Barlow Condensed"/>
              <a:buNone/>
              <a:defRPr sz="2000">
                <a:latin typeface="Barlow Condensed"/>
                <a:ea typeface="Barlow Condensed"/>
                <a:cs typeface="Barlow Condensed"/>
                <a:sym typeface="Barlow Condensed"/>
              </a:defRPr>
            </a:lvl2pPr>
            <a:lvl3pPr lvl="2" algn="ctr" rtl="0">
              <a:spcBef>
                <a:spcPts val="0"/>
              </a:spcBef>
              <a:spcAft>
                <a:spcPts val="0"/>
              </a:spcAft>
              <a:buSzPts val="2000"/>
              <a:buFont typeface="Barlow Condensed"/>
              <a:buNone/>
              <a:defRPr sz="2000">
                <a:latin typeface="Barlow Condensed"/>
                <a:ea typeface="Barlow Condensed"/>
                <a:cs typeface="Barlow Condensed"/>
                <a:sym typeface="Barlow Condensed"/>
              </a:defRPr>
            </a:lvl3pPr>
            <a:lvl4pPr lvl="3" algn="ctr" rtl="0">
              <a:spcBef>
                <a:spcPts val="0"/>
              </a:spcBef>
              <a:spcAft>
                <a:spcPts val="0"/>
              </a:spcAft>
              <a:buSzPts val="2000"/>
              <a:buFont typeface="Barlow Condensed"/>
              <a:buNone/>
              <a:defRPr sz="2000">
                <a:latin typeface="Barlow Condensed"/>
                <a:ea typeface="Barlow Condensed"/>
                <a:cs typeface="Barlow Condensed"/>
                <a:sym typeface="Barlow Condensed"/>
              </a:defRPr>
            </a:lvl4pPr>
            <a:lvl5pPr lvl="4" algn="ctr" rtl="0">
              <a:spcBef>
                <a:spcPts val="0"/>
              </a:spcBef>
              <a:spcAft>
                <a:spcPts val="0"/>
              </a:spcAft>
              <a:buSzPts val="2000"/>
              <a:buFont typeface="Barlow Condensed"/>
              <a:buNone/>
              <a:defRPr sz="2000">
                <a:latin typeface="Barlow Condensed"/>
                <a:ea typeface="Barlow Condensed"/>
                <a:cs typeface="Barlow Condensed"/>
                <a:sym typeface="Barlow Condensed"/>
              </a:defRPr>
            </a:lvl5pPr>
            <a:lvl6pPr lvl="5" algn="ctr" rtl="0">
              <a:spcBef>
                <a:spcPts val="0"/>
              </a:spcBef>
              <a:spcAft>
                <a:spcPts val="0"/>
              </a:spcAft>
              <a:buSzPts val="2000"/>
              <a:buFont typeface="Barlow Condensed"/>
              <a:buNone/>
              <a:defRPr sz="2000">
                <a:latin typeface="Barlow Condensed"/>
                <a:ea typeface="Barlow Condensed"/>
                <a:cs typeface="Barlow Condensed"/>
                <a:sym typeface="Barlow Condensed"/>
              </a:defRPr>
            </a:lvl6pPr>
            <a:lvl7pPr lvl="6" algn="ctr" rtl="0">
              <a:spcBef>
                <a:spcPts val="0"/>
              </a:spcBef>
              <a:spcAft>
                <a:spcPts val="0"/>
              </a:spcAft>
              <a:buSzPts val="2000"/>
              <a:buFont typeface="Barlow Condensed"/>
              <a:buNone/>
              <a:defRPr sz="2000">
                <a:latin typeface="Barlow Condensed"/>
                <a:ea typeface="Barlow Condensed"/>
                <a:cs typeface="Barlow Condensed"/>
                <a:sym typeface="Barlow Condensed"/>
              </a:defRPr>
            </a:lvl7pPr>
            <a:lvl8pPr lvl="7" algn="ctr" rtl="0">
              <a:spcBef>
                <a:spcPts val="0"/>
              </a:spcBef>
              <a:spcAft>
                <a:spcPts val="0"/>
              </a:spcAft>
              <a:buSzPts val="2000"/>
              <a:buFont typeface="Barlow Condensed"/>
              <a:buNone/>
              <a:defRPr sz="2000">
                <a:latin typeface="Barlow Condensed"/>
                <a:ea typeface="Barlow Condensed"/>
                <a:cs typeface="Barlow Condensed"/>
                <a:sym typeface="Barlow Condensed"/>
              </a:defRPr>
            </a:lvl8pPr>
            <a:lvl9pPr lvl="8" algn="ctr" rtl="0">
              <a:spcBef>
                <a:spcPts val="0"/>
              </a:spcBef>
              <a:spcAft>
                <a:spcPts val="0"/>
              </a:spcAft>
              <a:buSzPts val="2000"/>
              <a:buFont typeface="Barlow Condensed"/>
              <a:buNone/>
              <a:defRPr sz="2000">
                <a:latin typeface="Barlow Condensed"/>
                <a:ea typeface="Barlow Condensed"/>
                <a:cs typeface="Barlow Condensed"/>
                <a:sym typeface="Barlow Condensed"/>
              </a:defRPr>
            </a:lvl9pPr>
          </a:lstStyle>
          <a:p>
            <a:r>
              <a:t>xx%</a:t>
            </a:r>
          </a:p>
        </p:txBody>
      </p:sp>
      <p:sp>
        <p:nvSpPr>
          <p:cNvPr id="100" name="Google Shape;100;p13"/>
          <p:cNvSpPr txBox="1">
            <a:spLocks noGrp="1"/>
          </p:cNvSpPr>
          <p:nvPr>
            <p:ph type="title" idx="5"/>
          </p:nvPr>
        </p:nvSpPr>
        <p:spPr>
          <a:xfrm>
            <a:off x="5086498" y="2732375"/>
            <a:ext cx="2217900" cy="3252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01" name="Google Shape;101;p13"/>
          <p:cNvSpPr txBox="1">
            <a:spLocks noGrp="1"/>
          </p:cNvSpPr>
          <p:nvPr>
            <p:ph type="title" idx="6"/>
          </p:nvPr>
        </p:nvSpPr>
        <p:spPr>
          <a:xfrm>
            <a:off x="1812158" y="1641675"/>
            <a:ext cx="2290200" cy="3252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02" name="Google Shape;102;p13"/>
          <p:cNvSpPr txBox="1">
            <a:spLocks noGrp="1"/>
          </p:cNvSpPr>
          <p:nvPr>
            <p:ph type="title" idx="7"/>
          </p:nvPr>
        </p:nvSpPr>
        <p:spPr>
          <a:xfrm>
            <a:off x="1812158" y="3823250"/>
            <a:ext cx="2290200" cy="3252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03" name="Google Shape;103;p13"/>
          <p:cNvSpPr txBox="1">
            <a:spLocks noGrp="1"/>
          </p:cNvSpPr>
          <p:nvPr>
            <p:ph type="title" idx="8"/>
          </p:nvPr>
        </p:nvSpPr>
        <p:spPr>
          <a:xfrm>
            <a:off x="5086498" y="1641675"/>
            <a:ext cx="2217900" cy="3252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04" name="Google Shape;104;p13"/>
          <p:cNvSpPr txBox="1">
            <a:spLocks noGrp="1"/>
          </p:cNvSpPr>
          <p:nvPr>
            <p:ph type="title" idx="9"/>
          </p:nvPr>
        </p:nvSpPr>
        <p:spPr>
          <a:xfrm>
            <a:off x="5086498" y="3823250"/>
            <a:ext cx="2217900" cy="3252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05" name="Google Shape;105;p13"/>
          <p:cNvSpPr txBox="1">
            <a:spLocks noGrp="1"/>
          </p:cNvSpPr>
          <p:nvPr>
            <p:ph type="title" idx="13" hasCustomPrompt="1"/>
          </p:nvPr>
        </p:nvSpPr>
        <p:spPr>
          <a:xfrm>
            <a:off x="5086498" y="1291131"/>
            <a:ext cx="454200" cy="2904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2000"/>
              <a:buFont typeface="Barlow Condensed"/>
              <a:buNone/>
              <a:defRPr sz="2000">
                <a:latin typeface="Barlow Condensed"/>
                <a:ea typeface="Barlow Condensed"/>
                <a:cs typeface="Barlow Condensed"/>
                <a:sym typeface="Barlow Condensed"/>
              </a:defRPr>
            </a:lvl2pPr>
            <a:lvl3pPr lvl="2" algn="ctr" rtl="0">
              <a:spcBef>
                <a:spcPts val="0"/>
              </a:spcBef>
              <a:spcAft>
                <a:spcPts val="0"/>
              </a:spcAft>
              <a:buSzPts val="2000"/>
              <a:buFont typeface="Barlow Condensed"/>
              <a:buNone/>
              <a:defRPr sz="2000">
                <a:latin typeface="Barlow Condensed"/>
                <a:ea typeface="Barlow Condensed"/>
                <a:cs typeface="Barlow Condensed"/>
                <a:sym typeface="Barlow Condensed"/>
              </a:defRPr>
            </a:lvl3pPr>
            <a:lvl4pPr lvl="3" algn="ctr" rtl="0">
              <a:spcBef>
                <a:spcPts val="0"/>
              </a:spcBef>
              <a:spcAft>
                <a:spcPts val="0"/>
              </a:spcAft>
              <a:buSzPts val="2000"/>
              <a:buFont typeface="Barlow Condensed"/>
              <a:buNone/>
              <a:defRPr sz="2000">
                <a:latin typeface="Barlow Condensed"/>
                <a:ea typeface="Barlow Condensed"/>
                <a:cs typeface="Barlow Condensed"/>
                <a:sym typeface="Barlow Condensed"/>
              </a:defRPr>
            </a:lvl4pPr>
            <a:lvl5pPr lvl="4" algn="ctr" rtl="0">
              <a:spcBef>
                <a:spcPts val="0"/>
              </a:spcBef>
              <a:spcAft>
                <a:spcPts val="0"/>
              </a:spcAft>
              <a:buSzPts val="2000"/>
              <a:buFont typeface="Barlow Condensed"/>
              <a:buNone/>
              <a:defRPr sz="2000">
                <a:latin typeface="Barlow Condensed"/>
                <a:ea typeface="Barlow Condensed"/>
                <a:cs typeface="Barlow Condensed"/>
                <a:sym typeface="Barlow Condensed"/>
              </a:defRPr>
            </a:lvl5pPr>
            <a:lvl6pPr lvl="5" algn="ctr" rtl="0">
              <a:spcBef>
                <a:spcPts val="0"/>
              </a:spcBef>
              <a:spcAft>
                <a:spcPts val="0"/>
              </a:spcAft>
              <a:buSzPts val="2000"/>
              <a:buFont typeface="Barlow Condensed"/>
              <a:buNone/>
              <a:defRPr sz="2000">
                <a:latin typeface="Barlow Condensed"/>
                <a:ea typeface="Barlow Condensed"/>
                <a:cs typeface="Barlow Condensed"/>
                <a:sym typeface="Barlow Condensed"/>
              </a:defRPr>
            </a:lvl6pPr>
            <a:lvl7pPr lvl="6" algn="ctr" rtl="0">
              <a:spcBef>
                <a:spcPts val="0"/>
              </a:spcBef>
              <a:spcAft>
                <a:spcPts val="0"/>
              </a:spcAft>
              <a:buSzPts val="2000"/>
              <a:buFont typeface="Barlow Condensed"/>
              <a:buNone/>
              <a:defRPr sz="2000">
                <a:latin typeface="Barlow Condensed"/>
                <a:ea typeface="Barlow Condensed"/>
                <a:cs typeface="Barlow Condensed"/>
                <a:sym typeface="Barlow Condensed"/>
              </a:defRPr>
            </a:lvl7pPr>
            <a:lvl8pPr lvl="7" algn="ctr" rtl="0">
              <a:spcBef>
                <a:spcPts val="0"/>
              </a:spcBef>
              <a:spcAft>
                <a:spcPts val="0"/>
              </a:spcAft>
              <a:buSzPts val="2000"/>
              <a:buFont typeface="Barlow Condensed"/>
              <a:buNone/>
              <a:defRPr sz="2000">
                <a:latin typeface="Barlow Condensed"/>
                <a:ea typeface="Barlow Condensed"/>
                <a:cs typeface="Barlow Condensed"/>
                <a:sym typeface="Barlow Condensed"/>
              </a:defRPr>
            </a:lvl8pPr>
            <a:lvl9pPr lvl="8" algn="ctr" rtl="0">
              <a:spcBef>
                <a:spcPts val="0"/>
              </a:spcBef>
              <a:spcAft>
                <a:spcPts val="0"/>
              </a:spcAft>
              <a:buSzPts val="2000"/>
              <a:buFont typeface="Barlow Condensed"/>
              <a:buNone/>
              <a:defRPr sz="2000">
                <a:latin typeface="Barlow Condensed"/>
                <a:ea typeface="Barlow Condensed"/>
                <a:cs typeface="Barlow Condensed"/>
                <a:sym typeface="Barlow Condensed"/>
              </a:defRPr>
            </a:lvl9pPr>
          </a:lstStyle>
          <a:p>
            <a:r>
              <a:t>xx%</a:t>
            </a:r>
          </a:p>
        </p:txBody>
      </p:sp>
      <p:sp>
        <p:nvSpPr>
          <p:cNvPr id="106" name="Google Shape;106;p13"/>
          <p:cNvSpPr txBox="1">
            <a:spLocks noGrp="1"/>
          </p:cNvSpPr>
          <p:nvPr>
            <p:ph type="title" idx="14" hasCustomPrompt="1"/>
          </p:nvPr>
        </p:nvSpPr>
        <p:spPr>
          <a:xfrm>
            <a:off x="5086498" y="2380070"/>
            <a:ext cx="454200" cy="2904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2000"/>
              <a:buFont typeface="Barlow Condensed"/>
              <a:buNone/>
              <a:defRPr sz="2000">
                <a:latin typeface="Barlow Condensed"/>
                <a:ea typeface="Barlow Condensed"/>
                <a:cs typeface="Barlow Condensed"/>
                <a:sym typeface="Barlow Condensed"/>
              </a:defRPr>
            </a:lvl2pPr>
            <a:lvl3pPr lvl="2" algn="ctr" rtl="0">
              <a:spcBef>
                <a:spcPts val="0"/>
              </a:spcBef>
              <a:spcAft>
                <a:spcPts val="0"/>
              </a:spcAft>
              <a:buSzPts val="2000"/>
              <a:buFont typeface="Barlow Condensed"/>
              <a:buNone/>
              <a:defRPr sz="2000">
                <a:latin typeface="Barlow Condensed"/>
                <a:ea typeface="Barlow Condensed"/>
                <a:cs typeface="Barlow Condensed"/>
                <a:sym typeface="Barlow Condensed"/>
              </a:defRPr>
            </a:lvl3pPr>
            <a:lvl4pPr lvl="3" algn="ctr" rtl="0">
              <a:spcBef>
                <a:spcPts val="0"/>
              </a:spcBef>
              <a:spcAft>
                <a:spcPts val="0"/>
              </a:spcAft>
              <a:buSzPts val="2000"/>
              <a:buFont typeface="Barlow Condensed"/>
              <a:buNone/>
              <a:defRPr sz="2000">
                <a:latin typeface="Barlow Condensed"/>
                <a:ea typeface="Barlow Condensed"/>
                <a:cs typeface="Barlow Condensed"/>
                <a:sym typeface="Barlow Condensed"/>
              </a:defRPr>
            </a:lvl4pPr>
            <a:lvl5pPr lvl="4" algn="ctr" rtl="0">
              <a:spcBef>
                <a:spcPts val="0"/>
              </a:spcBef>
              <a:spcAft>
                <a:spcPts val="0"/>
              </a:spcAft>
              <a:buSzPts val="2000"/>
              <a:buFont typeface="Barlow Condensed"/>
              <a:buNone/>
              <a:defRPr sz="2000">
                <a:latin typeface="Barlow Condensed"/>
                <a:ea typeface="Barlow Condensed"/>
                <a:cs typeface="Barlow Condensed"/>
                <a:sym typeface="Barlow Condensed"/>
              </a:defRPr>
            </a:lvl5pPr>
            <a:lvl6pPr lvl="5" algn="ctr" rtl="0">
              <a:spcBef>
                <a:spcPts val="0"/>
              </a:spcBef>
              <a:spcAft>
                <a:spcPts val="0"/>
              </a:spcAft>
              <a:buSzPts val="2000"/>
              <a:buFont typeface="Barlow Condensed"/>
              <a:buNone/>
              <a:defRPr sz="2000">
                <a:latin typeface="Barlow Condensed"/>
                <a:ea typeface="Barlow Condensed"/>
                <a:cs typeface="Barlow Condensed"/>
                <a:sym typeface="Barlow Condensed"/>
              </a:defRPr>
            </a:lvl6pPr>
            <a:lvl7pPr lvl="6" algn="ctr" rtl="0">
              <a:spcBef>
                <a:spcPts val="0"/>
              </a:spcBef>
              <a:spcAft>
                <a:spcPts val="0"/>
              </a:spcAft>
              <a:buSzPts val="2000"/>
              <a:buFont typeface="Barlow Condensed"/>
              <a:buNone/>
              <a:defRPr sz="2000">
                <a:latin typeface="Barlow Condensed"/>
                <a:ea typeface="Barlow Condensed"/>
                <a:cs typeface="Barlow Condensed"/>
                <a:sym typeface="Barlow Condensed"/>
              </a:defRPr>
            </a:lvl7pPr>
            <a:lvl8pPr lvl="7" algn="ctr" rtl="0">
              <a:spcBef>
                <a:spcPts val="0"/>
              </a:spcBef>
              <a:spcAft>
                <a:spcPts val="0"/>
              </a:spcAft>
              <a:buSzPts val="2000"/>
              <a:buFont typeface="Barlow Condensed"/>
              <a:buNone/>
              <a:defRPr sz="2000">
                <a:latin typeface="Barlow Condensed"/>
                <a:ea typeface="Barlow Condensed"/>
                <a:cs typeface="Barlow Condensed"/>
                <a:sym typeface="Barlow Condensed"/>
              </a:defRPr>
            </a:lvl8pPr>
            <a:lvl9pPr lvl="8" algn="ctr" rtl="0">
              <a:spcBef>
                <a:spcPts val="0"/>
              </a:spcBef>
              <a:spcAft>
                <a:spcPts val="0"/>
              </a:spcAft>
              <a:buSzPts val="2000"/>
              <a:buFont typeface="Barlow Condensed"/>
              <a:buNone/>
              <a:defRPr sz="2000">
                <a:latin typeface="Barlow Condensed"/>
                <a:ea typeface="Barlow Condensed"/>
                <a:cs typeface="Barlow Condensed"/>
                <a:sym typeface="Barlow Condensed"/>
              </a:defRPr>
            </a:lvl9pPr>
          </a:lstStyle>
          <a:p>
            <a:r>
              <a:t>xx%</a:t>
            </a:r>
          </a:p>
        </p:txBody>
      </p:sp>
      <p:sp>
        <p:nvSpPr>
          <p:cNvPr id="107" name="Google Shape;107;p13"/>
          <p:cNvSpPr txBox="1">
            <a:spLocks noGrp="1"/>
          </p:cNvSpPr>
          <p:nvPr>
            <p:ph type="title" idx="15" hasCustomPrompt="1"/>
          </p:nvPr>
        </p:nvSpPr>
        <p:spPr>
          <a:xfrm>
            <a:off x="5086498" y="3470290"/>
            <a:ext cx="454200" cy="2904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2000"/>
              <a:buFont typeface="Barlow Condensed"/>
              <a:buNone/>
              <a:defRPr sz="2000">
                <a:latin typeface="Barlow Condensed"/>
                <a:ea typeface="Barlow Condensed"/>
                <a:cs typeface="Barlow Condensed"/>
                <a:sym typeface="Barlow Condensed"/>
              </a:defRPr>
            </a:lvl2pPr>
            <a:lvl3pPr lvl="2" algn="ctr" rtl="0">
              <a:spcBef>
                <a:spcPts val="0"/>
              </a:spcBef>
              <a:spcAft>
                <a:spcPts val="0"/>
              </a:spcAft>
              <a:buSzPts val="2000"/>
              <a:buFont typeface="Barlow Condensed"/>
              <a:buNone/>
              <a:defRPr sz="2000">
                <a:latin typeface="Barlow Condensed"/>
                <a:ea typeface="Barlow Condensed"/>
                <a:cs typeface="Barlow Condensed"/>
                <a:sym typeface="Barlow Condensed"/>
              </a:defRPr>
            </a:lvl3pPr>
            <a:lvl4pPr lvl="3" algn="ctr" rtl="0">
              <a:spcBef>
                <a:spcPts val="0"/>
              </a:spcBef>
              <a:spcAft>
                <a:spcPts val="0"/>
              </a:spcAft>
              <a:buSzPts val="2000"/>
              <a:buFont typeface="Barlow Condensed"/>
              <a:buNone/>
              <a:defRPr sz="2000">
                <a:latin typeface="Barlow Condensed"/>
                <a:ea typeface="Barlow Condensed"/>
                <a:cs typeface="Barlow Condensed"/>
                <a:sym typeface="Barlow Condensed"/>
              </a:defRPr>
            </a:lvl4pPr>
            <a:lvl5pPr lvl="4" algn="ctr" rtl="0">
              <a:spcBef>
                <a:spcPts val="0"/>
              </a:spcBef>
              <a:spcAft>
                <a:spcPts val="0"/>
              </a:spcAft>
              <a:buSzPts val="2000"/>
              <a:buFont typeface="Barlow Condensed"/>
              <a:buNone/>
              <a:defRPr sz="2000">
                <a:latin typeface="Barlow Condensed"/>
                <a:ea typeface="Barlow Condensed"/>
                <a:cs typeface="Barlow Condensed"/>
                <a:sym typeface="Barlow Condensed"/>
              </a:defRPr>
            </a:lvl5pPr>
            <a:lvl6pPr lvl="5" algn="ctr" rtl="0">
              <a:spcBef>
                <a:spcPts val="0"/>
              </a:spcBef>
              <a:spcAft>
                <a:spcPts val="0"/>
              </a:spcAft>
              <a:buSzPts val="2000"/>
              <a:buFont typeface="Barlow Condensed"/>
              <a:buNone/>
              <a:defRPr sz="2000">
                <a:latin typeface="Barlow Condensed"/>
                <a:ea typeface="Barlow Condensed"/>
                <a:cs typeface="Barlow Condensed"/>
                <a:sym typeface="Barlow Condensed"/>
              </a:defRPr>
            </a:lvl6pPr>
            <a:lvl7pPr lvl="6" algn="ctr" rtl="0">
              <a:spcBef>
                <a:spcPts val="0"/>
              </a:spcBef>
              <a:spcAft>
                <a:spcPts val="0"/>
              </a:spcAft>
              <a:buSzPts val="2000"/>
              <a:buFont typeface="Barlow Condensed"/>
              <a:buNone/>
              <a:defRPr sz="2000">
                <a:latin typeface="Barlow Condensed"/>
                <a:ea typeface="Barlow Condensed"/>
                <a:cs typeface="Barlow Condensed"/>
                <a:sym typeface="Barlow Condensed"/>
              </a:defRPr>
            </a:lvl7pPr>
            <a:lvl8pPr lvl="7" algn="ctr" rtl="0">
              <a:spcBef>
                <a:spcPts val="0"/>
              </a:spcBef>
              <a:spcAft>
                <a:spcPts val="0"/>
              </a:spcAft>
              <a:buSzPts val="2000"/>
              <a:buFont typeface="Barlow Condensed"/>
              <a:buNone/>
              <a:defRPr sz="2000">
                <a:latin typeface="Barlow Condensed"/>
                <a:ea typeface="Barlow Condensed"/>
                <a:cs typeface="Barlow Condensed"/>
                <a:sym typeface="Barlow Condensed"/>
              </a:defRPr>
            </a:lvl8pPr>
            <a:lvl9pPr lvl="8" algn="ctr" rtl="0">
              <a:spcBef>
                <a:spcPts val="0"/>
              </a:spcBef>
              <a:spcAft>
                <a:spcPts val="0"/>
              </a:spcAft>
              <a:buSzPts val="2000"/>
              <a:buFont typeface="Barlow Condensed"/>
              <a:buNone/>
              <a:defRPr sz="2000">
                <a:latin typeface="Barlow Condensed"/>
                <a:ea typeface="Barlow Condensed"/>
                <a:cs typeface="Barlow Condensed"/>
                <a:sym typeface="Barlow Condensed"/>
              </a:defRPr>
            </a:lvl9pPr>
          </a:lstStyle>
          <a:p>
            <a:r>
              <a:t>xx%</a:t>
            </a:r>
          </a:p>
        </p:txBody>
      </p:sp>
      <p:sp>
        <p:nvSpPr>
          <p:cNvPr id="108" name="Google Shape;108;p13"/>
          <p:cNvSpPr txBox="1">
            <a:spLocks noGrp="1"/>
          </p:cNvSpPr>
          <p:nvPr>
            <p:ph type="subTitle" idx="1"/>
          </p:nvPr>
        </p:nvSpPr>
        <p:spPr>
          <a:xfrm>
            <a:off x="1812158" y="1987720"/>
            <a:ext cx="2454000" cy="236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09" name="Google Shape;109;p13"/>
          <p:cNvSpPr txBox="1">
            <a:spLocks noGrp="1"/>
          </p:cNvSpPr>
          <p:nvPr>
            <p:ph type="subTitle" idx="16"/>
          </p:nvPr>
        </p:nvSpPr>
        <p:spPr>
          <a:xfrm>
            <a:off x="1812158" y="4169397"/>
            <a:ext cx="2454000" cy="236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10" name="Google Shape;110;p13"/>
          <p:cNvSpPr txBox="1">
            <a:spLocks noGrp="1"/>
          </p:cNvSpPr>
          <p:nvPr>
            <p:ph type="subTitle" idx="17"/>
          </p:nvPr>
        </p:nvSpPr>
        <p:spPr>
          <a:xfrm>
            <a:off x="5086498" y="1987720"/>
            <a:ext cx="2454000" cy="236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11" name="Google Shape;111;p13"/>
          <p:cNvSpPr txBox="1">
            <a:spLocks noGrp="1"/>
          </p:cNvSpPr>
          <p:nvPr>
            <p:ph type="subTitle" idx="18"/>
          </p:nvPr>
        </p:nvSpPr>
        <p:spPr>
          <a:xfrm>
            <a:off x="5086498" y="4169397"/>
            <a:ext cx="2454000" cy="236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12" name="Google Shape;112;p13"/>
          <p:cNvSpPr txBox="1">
            <a:spLocks noGrp="1"/>
          </p:cNvSpPr>
          <p:nvPr>
            <p:ph type="subTitle" idx="19"/>
          </p:nvPr>
        </p:nvSpPr>
        <p:spPr>
          <a:xfrm>
            <a:off x="1812158" y="3078523"/>
            <a:ext cx="2454000" cy="236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13" name="Google Shape;113;p13"/>
          <p:cNvSpPr txBox="1">
            <a:spLocks noGrp="1"/>
          </p:cNvSpPr>
          <p:nvPr>
            <p:ph type="subTitle" idx="20"/>
          </p:nvPr>
        </p:nvSpPr>
        <p:spPr>
          <a:xfrm>
            <a:off x="5086498" y="3078523"/>
            <a:ext cx="2454000" cy="236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cxnSp>
        <p:nvCxnSpPr>
          <p:cNvPr id="114" name="Google Shape;114;p13"/>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115" name="Google Shape;115;p13"/>
          <p:cNvSpPr txBox="1">
            <a:spLocks noGrp="1"/>
          </p:cNvSpPr>
          <p:nvPr>
            <p:ph type="title" idx="21"/>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one column 1">
  <p:cSld name="CUSTOM_21">
    <p:bg>
      <p:bgPr>
        <a:blipFill>
          <a:blip r:embed="rId2">
            <a:alphaModFix/>
          </a:blip>
          <a:stretch>
            <a:fillRect/>
          </a:stretch>
        </a:blipFill>
        <a:effectLst/>
      </p:bgPr>
    </p:bg>
    <p:spTree>
      <p:nvGrpSpPr>
        <p:cNvPr id="1" name="Shape 116"/>
        <p:cNvGrpSpPr/>
        <p:nvPr/>
      </p:nvGrpSpPr>
      <p:grpSpPr>
        <a:xfrm>
          <a:off x="0" y="0"/>
          <a:ext cx="0" cy="0"/>
          <a:chOff x="0" y="0"/>
          <a:chExt cx="0" cy="0"/>
        </a:xfrm>
      </p:grpSpPr>
      <p:sp>
        <p:nvSpPr>
          <p:cNvPr id="117" name="Google Shape;117;p14"/>
          <p:cNvSpPr/>
          <p:nvPr/>
        </p:nvSpPr>
        <p:spPr>
          <a:xfrm>
            <a:off x="-124850" y="-137325"/>
            <a:ext cx="4244650" cy="5405675"/>
          </a:xfrm>
          <a:custGeom>
            <a:avLst/>
            <a:gdLst/>
            <a:ahLst/>
            <a:cxnLst/>
            <a:rect l="l" t="t" r="r" b="b"/>
            <a:pathLst>
              <a:path w="169786" h="216227" extrusionOk="0">
                <a:moveTo>
                  <a:pt x="57428" y="0"/>
                </a:moveTo>
                <a:lnTo>
                  <a:pt x="0" y="0"/>
                </a:lnTo>
                <a:lnTo>
                  <a:pt x="0" y="216227"/>
                </a:lnTo>
                <a:lnTo>
                  <a:pt x="169786" y="216227"/>
                </a:lnTo>
                <a:lnTo>
                  <a:pt x="53433" y="60424"/>
                </a:lnTo>
                <a:close/>
              </a:path>
            </a:pathLst>
          </a:custGeom>
          <a:solidFill>
            <a:srgbClr val="F7E5B7">
              <a:alpha val="52679"/>
            </a:srgbClr>
          </a:solidFill>
          <a:ln>
            <a:noFill/>
          </a:ln>
        </p:spPr>
      </p:sp>
      <p:sp>
        <p:nvSpPr>
          <p:cNvPr id="118" name="Google Shape;118;p14"/>
          <p:cNvSpPr/>
          <p:nvPr/>
        </p:nvSpPr>
        <p:spPr>
          <a:xfrm>
            <a:off x="1186000" y="1323316"/>
            <a:ext cx="8239600" cy="3957500"/>
          </a:xfrm>
          <a:custGeom>
            <a:avLst/>
            <a:gdLst/>
            <a:ahLst/>
            <a:cxnLst/>
            <a:rect l="l" t="t" r="r" b="b"/>
            <a:pathLst>
              <a:path w="329584" h="158300" extrusionOk="0">
                <a:moveTo>
                  <a:pt x="0" y="0"/>
                </a:moveTo>
                <a:lnTo>
                  <a:pt x="117851" y="158300"/>
                </a:lnTo>
                <a:lnTo>
                  <a:pt x="329584" y="154305"/>
                </a:lnTo>
                <a:lnTo>
                  <a:pt x="320595" y="56929"/>
                </a:lnTo>
                <a:lnTo>
                  <a:pt x="145316" y="60923"/>
                </a:lnTo>
                <a:close/>
              </a:path>
            </a:pathLst>
          </a:custGeom>
          <a:solidFill>
            <a:srgbClr val="96B3C1">
              <a:alpha val="38840"/>
            </a:srgbClr>
          </a:solidFill>
          <a:ln>
            <a:noFill/>
          </a:ln>
        </p:spPr>
      </p:sp>
      <p:sp>
        <p:nvSpPr>
          <p:cNvPr id="119" name="Google Shape;119;p14"/>
          <p:cNvSpPr/>
          <p:nvPr/>
        </p:nvSpPr>
        <p:spPr>
          <a:xfrm>
            <a:off x="4793950" y="-112350"/>
            <a:ext cx="4419400" cy="2958750"/>
          </a:xfrm>
          <a:custGeom>
            <a:avLst/>
            <a:gdLst/>
            <a:ahLst/>
            <a:cxnLst/>
            <a:rect l="l" t="t" r="r" b="b"/>
            <a:pathLst>
              <a:path w="176776" h="118350" extrusionOk="0">
                <a:moveTo>
                  <a:pt x="33957" y="0"/>
                </a:moveTo>
                <a:lnTo>
                  <a:pt x="176776" y="0"/>
                </a:lnTo>
                <a:lnTo>
                  <a:pt x="176776" y="114355"/>
                </a:lnTo>
                <a:lnTo>
                  <a:pt x="0" y="118350"/>
                </a:lnTo>
                <a:close/>
              </a:path>
            </a:pathLst>
          </a:custGeom>
          <a:solidFill>
            <a:srgbClr val="9EDDEF">
              <a:alpha val="29460"/>
            </a:srgbClr>
          </a:solidFill>
          <a:ln>
            <a:noFill/>
          </a:ln>
        </p:spPr>
      </p:sp>
      <p:sp>
        <p:nvSpPr>
          <p:cNvPr id="120" name="Google Shape;120;p14"/>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4"/>
          <p:cNvSpPr txBox="1">
            <a:spLocks noGrp="1"/>
          </p:cNvSpPr>
          <p:nvPr>
            <p:ph type="body" idx="1"/>
          </p:nvPr>
        </p:nvSpPr>
        <p:spPr>
          <a:xfrm>
            <a:off x="4968035" y="2381425"/>
            <a:ext cx="2547000" cy="798900"/>
          </a:xfrm>
          <a:prstGeom prst="rect">
            <a:avLst/>
          </a:prstGeom>
        </p:spPr>
        <p:txBody>
          <a:bodyPr spcFirstLastPara="1" wrap="square" lIns="91425" tIns="91425" rIns="91425" bIns="91425" anchor="t" anchorCtr="0">
            <a:noAutofit/>
          </a:bodyPr>
          <a:lstStyle>
            <a:lvl1pPr marL="457200" lvl="0" indent="-304800" algn="ctr" rtl="0">
              <a:lnSpc>
                <a:spcPct val="100000"/>
              </a:lnSpc>
              <a:spcBef>
                <a:spcPts val="0"/>
              </a:spcBef>
              <a:spcAft>
                <a:spcPts val="0"/>
              </a:spcAft>
              <a:buSzPts val="12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cxnSp>
        <p:nvCxnSpPr>
          <p:cNvPr id="122" name="Google Shape;122;p14"/>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123" name="Google Shape;123;p14"/>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1">
  <p:cSld name="CUSTOM_4">
    <p:bg>
      <p:bgPr>
        <a:blipFill>
          <a:blip r:embed="rId2">
            <a:alphaModFix/>
          </a:blip>
          <a:stretch>
            <a:fillRect/>
          </a:stretch>
        </a:blipFill>
        <a:effectLst/>
      </p:bgPr>
    </p:bg>
    <p:spTree>
      <p:nvGrpSpPr>
        <p:cNvPr id="1" name="Shape 124"/>
        <p:cNvGrpSpPr/>
        <p:nvPr/>
      </p:nvGrpSpPr>
      <p:grpSpPr>
        <a:xfrm>
          <a:off x="0" y="0"/>
          <a:ext cx="0" cy="0"/>
          <a:chOff x="0" y="0"/>
          <a:chExt cx="0" cy="0"/>
        </a:xfrm>
      </p:grpSpPr>
      <p:grpSp>
        <p:nvGrpSpPr>
          <p:cNvPr id="125" name="Google Shape;125;p15"/>
          <p:cNvGrpSpPr/>
          <p:nvPr/>
        </p:nvGrpSpPr>
        <p:grpSpPr>
          <a:xfrm>
            <a:off x="-299629" y="-137325"/>
            <a:ext cx="9550450" cy="5418141"/>
            <a:chOff x="-124850" y="-137325"/>
            <a:chExt cx="9550450" cy="5418141"/>
          </a:xfrm>
        </p:grpSpPr>
        <p:sp>
          <p:nvSpPr>
            <p:cNvPr id="126" name="Google Shape;126;p15"/>
            <p:cNvSpPr/>
            <p:nvPr/>
          </p:nvSpPr>
          <p:spPr>
            <a:xfrm flipH="1">
              <a:off x="5180950" y="-137325"/>
              <a:ext cx="4244650" cy="5405675"/>
            </a:xfrm>
            <a:custGeom>
              <a:avLst/>
              <a:gdLst/>
              <a:ahLst/>
              <a:cxnLst/>
              <a:rect l="l" t="t" r="r" b="b"/>
              <a:pathLst>
                <a:path w="169786" h="216227" extrusionOk="0">
                  <a:moveTo>
                    <a:pt x="57428" y="0"/>
                  </a:moveTo>
                  <a:lnTo>
                    <a:pt x="0" y="0"/>
                  </a:lnTo>
                  <a:lnTo>
                    <a:pt x="0" y="216227"/>
                  </a:lnTo>
                  <a:lnTo>
                    <a:pt x="169786" y="216227"/>
                  </a:lnTo>
                  <a:lnTo>
                    <a:pt x="53433" y="60424"/>
                  </a:lnTo>
                  <a:close/>
                </a:path>
              </a:pathLst>
            </a:custGeom>
            <a:solidFill>
              <a:srgbClr val="F7E5B7">
                <a:alpha val="52679"/>
              </a:srgbClr>
            </a:solidFill>
            <a:ln>
              <a:noFill/>
            </a:ln>
          </p:spPr>
        </p:sp>
        <p:sp>
          <p:nvSpPr>
            <p:cNvPr id="127" name="Google Shape;127;p15"/>
            <p:cNvSpPr/>
            <p:nvPr/>
          </p:nvSpPr>
          <p:spPr>
            <a:xfrm flipH="1">
              <a:off x="-124850" y="1323316"/>
              <a:ext cx="8239600" cy="3957500"/>
            </a:xfrm>
            <a:custGeom>
              <a:avLst/>
              <a:gdLst/>
              <a:ahLst/>
              <a:cxnLst/>
              <a:rect l="l" t="t" r="r" b="b"/>
              <a:pathLst>
                <a:path w="329584" h="158300" extrusionOk="0">
                  <a:moveTo>
                    <a:pt x="0" y="0"/>
                  </a:moveTo>
                  <a:lnTo>
                    <a:pt x="117851" y="158300"/>
                  </a:lnTo>
                  <a:lnTo>
                    <a:pt x="329584" y="154305"/>
                  </a:lnTo>
                  <a:lnTo>
                    <a:pt x="320595" y="56929"/>
                  </a:lnTo>
                  <a:lnTo>
                    <a:pt x="145316" y="60923"/>
                  </a:lnTo>
                  <a:close/>
                </a:path>
              </a:pathLst>
            </a:custGeom>
            <a:solidFill>
              <a:srgbClr val="96B3C1">
                <a:alpha val="38840"/>
              </a:srgbClr>
            </a:solidFill>
            <a:ln>
              <a:noFill/>
            </a:ln>
          </p:spPr>
        </p:sp>
        <p:sp>
          <p:nvSpPr>
            <p:cNvPr id="128" name="Google Shape;128;p15"/>
            <p:cNvSpPr/>
            <p:nvPr/>
          </p:nvSpPr>
          <p:spPr>
            <a:xfrm flipH="1">
              <a:off x="87400" y="-112350"/>
              <a:ext cx="4419400" cy="2958750"/>
            </a:xfrm>
            <a:custGeom>
              <a:avLst/>
              <a:gdLst/>
              <a:ahLst/>
              <a:cxnLst/>
              <a:rect l="l" t="t" r="r" b="b"/>
              <a:pathLst>
                <a:path w="176776" h="118350" extrusionOk="0">
                  <a:moveTo>
                    <a:pt x="33957" y="0"/>
                  </a:moveTo>
                  <a:lnTo>
                    <a:pt x="176776" y="0"/>
                  </a:lnTo>
                  <a:lnTo>
                    <a:pt x="176776" y="114355"/>
                  </a:lnTo>
                  <a:lnTo>
                    <a:pt x="0" y="118350"/>
                  </a:lnTo>
                  <a:close/>
                </a:path>
              </a:pathLst>
            </a:custGeom>
            <a:solidFill>
              <a:srgbClr val="9EDDEF">
                <a:alpha val="29460"/>
              </a:srgbClr>
            </a:solidFill>
            <a:ln>
              <a:noFill/>
            </a:ln>
          </p:spPr>
        </p:sp>
      </p:grpSp>
      <p:sp>
        <p:nvSpPr>
          <p:cNvPr id="129" name="Google Shape;129;p15"/>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5"/>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131" name="Google Shape;131;p15"/>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hree columns 1">
  <p:cSld name="CUSTOM_5">
    <p:bg>
      <p:bgPr>
        <a:blipFill>
          <a:blip r:embed="rId2">
            <a:alphaModFix/>
          </a:blip>
          <a:stretch>
            <a:fillRect/>
          </a:stretch>
        </a:blipFill>
        <a:effectLst/>
      </p:bgPr>
    </p:bg>
    <p:spTree>
      <p:nvGrpSpPr>
        <p:cNvPr id="1" name="Shape 132"/>
        <p:cNvGrpSpPr/>
        <p:nvPr/>
      </p:nvGrpSpPr>
      <p:grpSpPr>
        <a:xfrm>
          <a:off x="0" y="0"/>
          <a:ext cx="0" cy="0"/>
          <a:chOff x="0" y="0"/>
          <a:chExt cx="0" cy="0"/>
        </a:xfrm>
      </p:grpSpPr>
      <p:sp>
        <p:nvSpPr>
          <p:cNvPr id="133" name="Google Shape;133;p16"/>
          <p:cNvSpPr/>
          <p:nvPr/>
        </p:nvSpPr>
        <p:spPr>
          <a:xfrm>
            <a:off x="-74900" y="-74900"/>
            <a:ext cx="4144750" cy="3620425"/>
          </a:xfrm>
          <a:custGeom>
            <a:avLst/>
            <a:gdLst/>
            <a:ahLst/>
            <a:cxnLst/>
            <a:rect l="l" t="t" r="r" b="b"/>
            <a:pathLst>
              <a:path w="165790" h="144817" extrusionOk="0">
                <a:moveTo>
                  <a:pt x="0" y="0"/>
                </a:moveTo>
                <a:lnTo>
                  <a:pt x="0" y="144817"/>
                </a:lnTo>
                <a:lnTo>
                  <a:pt x="165790" y="98375"/>
                </a:lnTo>
                <a:lnTo>
                  <a:pt x="69911" y="0"/>
                </a:lnTo>
                <a:close/>
              </a:path>
            </a:pathLst>
          </a:custGeom>
          <a:solidFill>
            <a:srgbClr val="F7E5B7">
              <a:alpha val="52679"/>
            </a:srgbClr>
          </a:solidFill>
          <a:ln>
            <a:noFill/>
          </a:ln>
        </p:spPr>
      </p:sp>
      <p:sp>
        <p:nvSpPr>
          <p:cNvPr id="134" name="Google Shape;134;p16"/>
          <p:cNvSpPr/>
          <p:nvPr/>
        </p:nvSpPr>
        <p:spPr>
          <a:xfrm>
            <a:off x="-74909" y="2384491"/>
            <a:ext cx="9388150" cy="2871375"/>
          </a:xfrm>
          <a:custGeom>
            <a:avLst/>
            <a:gdLst/>
            <a:ahLst/>
            <a:cxnLst/>
            <a:rect l="l" t="t" r="r" b="b"/>
            <a:pathLst>
              <a:path w="375526" h="114855" extrusionOk="0">
                <a:moveTo>
                  <a:pt x="0" y="46441"/>
                </a:moveTo>
                <a:lnTo>
                  <a:pt x="0" y="114855"/>
                </a:lnTo>
                <a:lnTo>
                  <a:pt x="375526" y="114855"/>
                </a:lnTo>
                <a:lnTo>
                  <a:pt x="165791" y="0"/>
                </a:lnTo>
                <a:close/>
              </a:path>
            </a:pathLst>
          </a:custGeom>
          <a:solidFill>
            <a:srgbClr val="96B3C1">
              <a:alpha val="38840"/>
            </a:srgbClr>
          </a:solidFill>
          <a:ln>
            <a:noFill/>
          </a:ln>
        </p:spPr>
      </p:sp>
      <p:sp>
        <p:nvSpPr>
          <p:cNvPr id="135" name="Google Shape;135;p16"/>
          <p:cNvSpPr/>
          <p:nvPr/>
        </p:nvSpPr>
        <p:spPr>
          <a:xfrm>
            <a:off x="1672891" y="-62416"/>
            <a:ext cx="7602875" cy="3857625"/>
          </a:xfrm>
          <a:custGeom>
            <a:avLst/>
            <a:gdLst/>
            <a:ahLst/>
            <a:cxnLst/>
            <a:rect l="l" t="t" r="r" b="b"/>
            <a:pathLst>
              <a:path w="304115" h="154305" extrusionOk="0">
                <a:moveTo>
                  <a:pt x="0" y="0"/>
                </a:moveTo>
                <a:lnTo>
                  <a:pt x="304115" y="0"/>
                </a:lnTo>
                <a:lnTo>
                  <a:pt x="198249" y="154305"/>
                </a:lnTo>
                <a:lnTo>
                  <a:pt x="96378" y="98375"/>
                </a:lnTo>
                <a:close/>
              </a:path>
            </a:pathLst>
          </a:custGeom>
          <a:solidFill>
            <a:srgbClr val="9EDDEF">
              <a:alpha val="29460"/>
            </a:srgbClr>
          </a:solidFill>
          <a:ln>
            <a:noFill/>
          </a:ln>
        </p:spPr>
      </p:sp>
      <p:sp>
        <p:nvSpPr>
          <p:cNvPr id="136" name="Google Shape;136;p16"/>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6"/>
          <p:cNvSpPr txBox="1">
            <a:spLocks noGrp="1"/>
          </p:cNvSpPr>
          <p:nvPr>
            <p:ph type="title"/>
          </p:nvPr>
        </p:nvSpPr>
        <p:spPr>
          <a:xfrm>
            <a:off x="2048424" y="1571859"/>
            <a:ext cx="1658700" cy="30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38" name="Google Shape;138;p16"/>
          <p:cNvSpPr txBox="1">
            <a:spLocks noGrp="1"/>
          </p:cNvSpPr>
          <p:nvPr>
            <p:ph type="subTitle" idx="1"/>
          </p:nvPr>
        </p:nvSpPr>
        <p:spPr>
          <a:xfrm>
            <a:off x="1557925" y="1849645"/>
            <a:ext cx="2639700" cy="30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39" name="Google Shape;139;p16"/>
          <p:cNvSpPr txBox="1">
            <a:spLocks noGrp="1"/>
          </p:cNvSpPr>
          <p:nvPr>
            <p:ph type="title" idx="2"/>
          </p:nvPr>
        </p:nvSpPr>
        <p:spPr>
          <a:xfrm>
            <a:off x="5663855" y="1571859"/>
            <a:ext cx="1658700" cy="30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40" name="Google Shape;140;p16"/>
          <p:cNvSpPr txBox="1">
            <a:spLocks noGrp="1"/>
          </p:cNvSpPr>
          <p:nvPr>
            <p:ph type="subTitle" idx="3"/>
          </p:nvPr>
        </p:nvSpPr>
        <p:spPr>
          <a:xfrm>
            <a:off x="5173355" y="1849643"/>
            <a:ext cx="2639700" cy="30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41" name="Google Shape;141;p16"/>
          <p:cNvSpPr txBox="1">
            <a:spLocks noGrp="1"/>
          </p:cNvSpPr>
          <p:nvPr>
            <p:ph type="title" idx="4"/>
          </p:nvPr>
        </p:nvSpPr>
        <p:spPr>
          <a:xfrm>
            <a:off x="3742650" y="2940969"/>
            <a:ext cx="1658700" cy="30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42" name="Google Shape;142;p16"/>
          <p:cNvSpPr txBox="1">
            <a:spLocks noGrp="1"/>
          </p:cNvSpPr>
          <p:nvPr>
            <p:ph type="subTitle" idx="5"/>
          </p:nvPr>
        </p:nvSpPr>
        <p:spPr>
          <a:xfrm>
            <a:off x="3252150" y="3219943"/>
            <a:ext cx="2639700" cy="30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cxnSp>
        <p:nvCxnSpPr>
          <p:cNvPr id="143" name="Google Shape;143;p16"/>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144" name="Google Shape;144;p16"/>
          <p:cNvSpPr txBox="1">
            <a:spLocks noGrp="1"/>
          </p:cNvSpPr>
          <p:nvPr>
            <p:ph type="title" idx="6"/>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four columns 1">
  <p:cSld name="CUSTOM_1_1">
    <p:bg>
      <p:bgPr>
        <a:blipFill>
          <a:blip r:embed="rId2">
            <a:alphaModFix/>
          </a:blip>
          <a:stretch>
            <a:fillRect/>
          </a:stretch>
        </a:blipFill>
        <a:effectLst/>
      </p:bgPr>
    </p:bg>
    <p:spTree>
      <p:nvGrpSpPr>
        <p:cNvPr id="1" name="Shape 145"/>
        <p:cNvGrpSpPr/>
        <p:nvPr/>
      </p:nvGrpSpPr>
      <p:grpSpPr>
        <a:xfrm>
          <a:off x="0" y="0"/>
          <a:ext cx="0" cy="0"/>
          <a:chOff x="0" y="0"/>
          <a:chExt cx="0" cy="0"/>
        </a:xfrm>
      </p:grpSpPr>
      <p:sp>
        <p:nvSpPr>
          <p:cNvPr id="146" name="Google Shape;146;p17"/>
          <p:cNvSpPr/>
          <p:nvPr/>
        </p:nvSpPr>
        <p:spPr>
          <a:xfrm flipH="1">
            <a:off x="5168482" y="-74900"/>
            <a:ext cx="4144750" cy="3620425"/>
          </a:xfrm>
          <a:custGeom>
            <a:avLst/>
            <a:gdLst/>
            <a:ahLst/>
            <a:cxnLst/>
            <a:rect l="l" t="t" r="r" b="b"/>
            <a:pathLst>
              <a:path w="165790" h="144817" extrusionOk="0">
                <a:moveTo>
                  <a:pt x="0" y="0"/>
                </a:moveTo>
                <a:lnTo>
                  <a:pt x="0" y="144817"/>
                </a:lnTo>
                <a:lnTo>
                  <a:pt x="165790" y="98375"/>
                </a:lnTo>
                <a:lnTo>
                  <a:pt x="69911" y="0"/>
                </a:lnTo>
                <a:close/>
              </a:path>
            </a:pathLst>
          </a:custGeom>
          <a:solidFill>
            <a:srgbClr val="F7E5B7">
              <a:alpha val="52679"/>
            </a:srgbClr>
          </a:solidFill>
          <a:ln>
            <a:noFill/>
          </a:ln>
        </p:spPr>
      </p:sp>
      <p:sp>
        <p:nvSpPr>
          <p:cNvPr id="147" name="Google Shape;147;p17"/>
          <p:cNvSpPr/>
          <p:nvPr/>
        </p:nvSpPr>
        <p:spPr>
          <a:xfrm flipH="1">
            <a:off x="-74909" y="2384491"/>
            <a:ext cx="9388150" cy="2871375"/>
          </a:xfrm>
          <a:custGeom>
            <a:avLst/>
            <a:gdLst/>
            <a:ahLst/>
            <a:cxnLst/>
            <a:rect l="l" t="t" r="r" b="b"/>
            <a:pathLst>
              <a:path w="375526" h="114855" extrusionOk="0">
                <a:moveTo>
                  <a:pt x="0" y="46441"/>
                </a:moveTo>
                <a:lnTo>
                  <a:pt x="0" y="114855"/>
                </a:lnTo>
                <a:lnTo>
                  <a:pt x="375526" y="114855"/>
                </a:lnTo>
                <a:lnTo>
                  <a:pt x="165791" y="0"/>
                </a:lnTo>
                <a:close/>
              </a:path>
            </a:pathLst>
          </a:custGeom>
          <a:solidFill>
            <a:srgbClr val="96B3C1">
              <a:alpha val="38840"/>
            </a:srgbClr>
          </a:solidFill>
          <a:ln>
            <a:noFill/>
          </a:ln>
        </p:spPr>
      </p:sp>
      <p:sp>
        <p:nvSpPr>
          <p:cNvPr id="148" name="Google Shape;148;p17"/>
          <p:cNvSpPr/>
          <p:nvPr/>
        </p:nvSpPr>
        <p:spPr>
          <a:xfrm flipH="1">
            <a:off x="-37434" y="-62416"/>
            <a:ext cx="7602875" cy="3857625"/>
          </a:xfrm>
          <a:custGeom>
            <a:avLst/>
            <a:gdLst/>
            <a:ahLst/>
            <a:cxnLst/>
            <a:rect l="l" t="t" r="r" b="b"/>
            <a:pathLst>
              <a:path w="304115" h="154305" extrusionOk="0">
                <a:moveTo>
                  <a:pt x="0" y="0"/>
                </a:moveTo>
                <a:lnTo>
                  <a:pt x="304115" y="0"/>
                </a:lnTo>
                <a:lnTo>
                  <a:pt x="198249" y="154305"/>
                </a:lnTo>
                <a:lnTo>
                  <a:pt x="96378" y="98375"/>
                </a:lnTo>
                <a:close/>
              </a:path>
            </a:pathLst>
          </a:custGeom>
          <a:solidFill>
            <a:srgbClr val="9EDDEF">
              <a:alpha val="29460"/>
            </a:srgbClr>
          </a:solidFill>
          <a:ln>
            <a:noFill/>
          </a:ln>
        </p:spPr>
      </p:sp>
      <p:sp>
        <p:nvSpPr>
          <p:cNvPr id="149" name="Google Shape;149;p17"/>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7"/>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51" name="Google Shape;151;p17"/>
          <p:cNvSpPr txBox="1">
            <a:spLocks noGrp="1"/>
          </p:cNvSpPr>
          <p:nvPr>
            <p:ph type="title" idx="2"/>
          </p:nvPr>
        </p:nvSpPr>
        <p:spPr>
          <a:xfrm>
            <a:off x="2271525" y="1585263"/>
            <a:ext cx="1182000" cy="33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52" name="Google Shape;152;p17"/>
          <p:cNvSpPr txBox="1">
            <a:spLocks noGrp="1"/>
          </p:cNvSpPr>
          <p:nvPr>
            <p:ph type="subTitle" idx="1"/>
          </p:nvPr>
        </p:nvSpPr>
        <p:spPr>
          <a:xfrm>
            <a:off x="1496175" y="1871761"/>
            <a:ext cx="2732700" cy="20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53" name="Google Shape;153;p17"/>
          <p:cNvSpPr txBox="1">
            <a:spLocks noGrp="1"/>
          </p:cNvSpPr>
          <p:nvPr>
            <p:ph type="title" idx="3"/>
          </p:nvPr>
        </p:nvSpPr>
        <p:spPr>
          <a:xfrm>
            <a:off x="2271525" y="3096963"/>
            <a:ext cx="1182000" cy="33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54" name="Google Shape;154;p17"/>
          <p:cNvSpPr txBox="1">
            <a:spLocks noGrp="1"/>
          </p:cNvSpPr>
          <p:nvPr>
            <p:ph type="subTitle" idx="4"/>
          </p:nvPr>
        </p:nvSpPr>
        <p:spPr>
          <a:xfrm>
            <a:off x="1496175" y="3390397"/>
            <a:ext cx="2732700" cy="20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55" name="Google Shape;155;p17"/>
          <p:cNvSpPr txBox="1">
            <a:spLocks noGrp="1"/>
          </p:cNvSpPr>
          <p:nvPr>
            <p:ph type="title" idx="5"/>
          </p:nvPr>
        </p:nvSpPr>
        <p:spPr>
          <a:xfrm>
            <a:off x="5690475" y="1585263"/>
            <a:ext cx="1182000" cy="33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56" name="Google Shape;156;p17"/>
          <p:cNvSpPr txBox="1">
            <a:spLocks noGrp="1"/>
          </p:cNvSpPr>
          <p:nvPr>
            <p:ph type="subTitle" idx="6"/>
          </p:nvPr>
        </p:nvSpPr>
        <p:spPr>
          <a:xfrm>
            <a:off x="4915125" y="1871761"/>
            <a:ext cx="2732700" cy="20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57" name="Google Shape;157;p17"/>
          <p:cNvSpPr txBox="1">
            <a:spLocks noGrp="1"/>
          </p:cNvSpPr>
          <p:nvPr>
            <p:ph type="title" idx="7"/>
          </p:nvPr>
        </p:nvSpPr>
        <p:spPr>
          <a:xfrm>
            <a:off x="5690475" y="3097113"/>
            <a:ext cx="1182000" cy="333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58" name="Google Shape;158;p17"/>
          <p:cNvSpPr txBox="1">
            <a:spLocks noGrp="1"/>
          </p:cNvSpPr>
          <p:nvPr>
            <p:ph type="subTitle" idx="8"/>
          </p:nvPr>
        </p:nvSpPr>
        <p:spPr>
          <a:xfrm>
            <a:off x="4915125" y="3389952"/>
            <a:ext cx="2732700" cy="20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cxnSp>
        <p:nvCxnSpPr>
          <p:cNvPr id="159" name="Google Shape;159;p17"/>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Quote">
  <p:cSld name="CUSTOM_6">
    <p:bg>
      <p:bgPr>
        <a:blipFill>
          <a:blip r:embed="rId2">
            <a:alphaModFix/>
          </a:blip>
          <a:stretch>
            <a:fillRect/>
          </a:stretch>
        </a:blipFill>
        <a:effectLst/>
      </p:bgPr>
    </p:bg>
    <p:spTree>
      <p:nvGrpSpPr>
        <p:cNvPr id="1" name="Shape 160"/>
        <p:cNvGrpSpPr/>
        <p:nvPr/>
      </p:nvGrpSpPr>
      <p:grpSpPr>
        <a:xfrm>
          <a:off x="0" y="0"/>
          <a:ext cx="0" cy="0"/>
          <a:chOff x="0" y="0"/>
          <a:chExt cx="0" cy="0"/>
        </a:xfrm>
      </p:grpSpPr>
      <p:sp>
        <p:nvSpPr>
          <p:cNvPr id="161" name="Google Shape;161;p18"/>
          <p:cNvSpPr/>
          <p:nvPr/>
        </p:nvSpPr>
        <p:spPr>
          <a:xfrm rot="10800000" flipH="1">
            <a:off x="-74900" y="1635441"/>
            <a:ext cx="4144750" cy="3620425"/>
          </a:xfrm>
          <a:custGeom>
            <a:avLst/>
            <a:gdLst/>
            <a:ahLst/>
            <a:cxnLst/>
            <a:rect l="l" t="t" r="r" b="b"/>
            <a:pathLst>
              <a:path w="165790" h="144817" extrusionOk="0">
                <a:moveTo>
                  <a:pt x="0" y="0"/>
                </a:moveTo>
                <a:lnTo>
                  <a:pt x="0" y="144817"/>
                </a:lnTo>
                <a:lnTo>
                  <a:pt x="165790" y="98375"/>
                </a:lnTo>
                <a:lnTo>
                  <a:pt x="69911" y="0"/>
                </a:lnTo>
                <a:close/>
              </a:path>
            </a:pathLst>
          </a:custGeom>
          <a:solidFill>
            <a:srgbClr val="F7E5B7">
              <a:alpha val="52679"/>
            </a:srgbClr>
          </a:solidFill>
          <a:ln>
            <a:noFill/>
          </a:ln>
        </p:spPr>
      </p:sp>
      <p:sp>
        <p:nvSpPr>
          <p:cNvPr id="162" name="Google Shape;162;p18"/>
          <p:cNvSpPr/>
          <p:nvPr/>
        </p:nvSpPr>
        <p:spPr>
          <a:xfrm rot="10800000" flipH="1">
            <a:off x="-74909" y="-74900"/>
            <a:ext cx="9388150" cy="2871375"/>
          </a:xfrm>
          <a:custGeom>
            <a:avLst/>
            <a:gdLst/>
            <a:ahLst/>
            <a:cxnLst/>
            <a:rect l="l" t="t" r="r" b="b"/>
            <a:pathLst>
              <a:path w="375526" h="114855" extrusionOk="0">
                <a:moveTo>
                  <a:pt x="0" y="46441"/>
                </a:moveTo>
                <a:lnTo>
                  <a:pt x="0" y="114855"/>
                </a:lnTo>
                <a:lnTo>
                  <a:pt x="375526" y="114855"/>
                </a:lnTo>
                <a:lnTo>
                  <a:pt x="165791" y="0"/>
                </a:lnTo>
                <a:close/>
              </a:path>
            </a:pathLst>
          </a:custGeom>
          <a:solidFill>
            <a:srgbClr val="96B3C1">
              <a:alpha val="38840"/>
            </a:srgbClr>
          </a:solidFill>
          <a:ln>
            <a:noFill/>
          </a:ln>
        </p:spPr>
      </p:sp>
      <p:sp>
        <p:nvSpPr>
          <p:cNvPr id="163" name="Google Shape;163;p18"/>
          <p:cNvSpPr/>
          <p:nvPr/>
        </p:nvSpPr>
        <p:spPr>
          <a:xfrm rot="10800000" flipH="1">
            <a:off x="1672891" y="1385757"/>
            <a:ext cx="7602875" cy="3857625"/>
          </a:xfrm>
          <a:custGeom>
            <a:avLst/>
            <a:gdLst/>
            <a:ahLst/>
            <a:cxnLst/>
            <a:rect l="l" t="t" r="r" b="b"/>
            <a:pathLst>
              <a:path w="304115" h="154305" extrusionOk="0">
                <a:moveTo>
                  <a:pt x="0" y="0"/>
                </a:moveTo>
                <a:lnTo>
                  <a:pt x="304115" y="0"/>
                </a:lnTo>
                <a:lnTo>
                  <a:pt x="198249" y="154305"/>
                </a:lnTo>
                <a:lnTo>
                  <a:pt x="96378" y="98375"/>
                </a:lnTo>
                <a:close/>
              </a:path>
            </a:pathLst>
          </a:custGeom>
          <a:solidFill>
            <a:srgbClr val="9EDDEF">
              <a:alpha val="29460"/>
            </a:srgbClr>
          </a:solidFill>
          <a:ln>
            <a:noFill/>
          </a:ln>
        </p:spPr>
      </p:sp>
      <p:sp>
        <p:nvSpPr>
          <p:cNvPr id="164" name="Google Shape;164;p18"/>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8"/>
          <p:cNvSpPr txBox="1">
            <a:spLocks noGrp="1"/>
          </p:cNvSpPr>
          <p:nvPr>
            <p:ph type="title"/>
          </p:nvPr>
        </p:nvSpPr>
        <p:spPr>
          <a:xfrm>
            <a:off x="1974300" y="1897400"/>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000"/>
              <a:buNone/>
              <a:defRPr sz="20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cxnSp>
        <p:nvCxnSpPr>
          <p:cNvPr id="166" name="Google Shape;166;p18"/>
          <p:cNvCxnSpPr/>
          <p:nvPr/>
        </p:nvCxnSpPr>
        <p:spPr>
          <a:xfrm>
            <a:off x="4426663" y="1897400"/>
            <a:ext cx="290700" cy="0"/>
          </a:xfrm>
          <a:prstGeom prst="straightConnector1">
            <a:avLst/>
          </a:prstGeom>
          <a:noFill/>
          <a:ln w="19050" cap="flat" cmpd="sng">
            <a:solidFill>
              <a:schemeClr val="accent2"/>
            </a:solidFill>
            <a:prstDash val="solid"/>
            <a:round/>
            <a:headEnd type="none" w="med" len="med"/>
            <a:tailEnd type="none" w="med" len="med"/>
          </a:ln>
        </p:spPr>
      </p:cxnSp>
      <p:sp>
        <p:nvSpPr>
          <p:cNvPr id="167" name="Google Shape;167;p18"/>
          <p:cNvSpPr txBox="1">
            <a:spLocks noGrp="1"/>
          </p:cNvSpPr>
          <p:nvPr>
            <p:ph type="subTitle" idx="1"/>
          </p:nvPr>
        </p:nvSpPr>
        <p:spPr>
          <a:xfrm>
            <a:off x="2607250" y="2777775"/>
            <a:ext cx="3699300" cy="25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2">
  <p:cSld name="CUSTOM_7">
    <p:bg>
      <p:bgPr>
        <a:blipFill>
          <a:blip r:embed="rId2">
            <a:alphaModFix/>
          </a:blip>
          <a:stretch>
            <a:fillRect/>
          </a:stretch>
        </a:blipFill>
        <a:effectLst/>
      </p:bgPr>
    </p:bg>
    <p:spTree>
      <p:nvGrpSpPr>
        <p:cNvPr id="1" name="Shape 168"/>
        <p:cNvGrpSpPr/>
        <p:nvPr/>
      </p:nvGrpSpPr>
      <p:grpSpPr>
        <a:xfrm>
          <a:off x="0" y="0"/>
          <a:ext cx="0" cy="0"/>
          <a:chOff x="0" y="0"/>
          <a:chExt cx="0" cy="0"/>
        </a:xfrm>
      </p:grpSpPr>
      <p:sp>
        <p:nvSpPr>
          <p:cNvPr id="169" name="Google Shape;169;p19"/>
          <p:cNvSpPr/>
          <p:nvPr/>
        </p:nvSpPr>
        <p:spPr>
          <a:xfrm>
            <a:off x="-112366" y="-74900"/>
            <a:ext cx="4455825" cy="3945000"/>
          </a:xfrm>
          <a:custGeom>
            <a:avLst/>
            <a:gdLst/>
            <a:ahLst/>
            <a:cxnLst/>
            <a:rect l="l" t="t" r="r" b="b"/>
            <a:pathLst>
              <a:path w="178233" h="157800" extrusionOk="0">
                <a:moveTo>
                  <a:pt x="128338" y="0"/>
                </a:moveTo>
                <a:lnTo>
                  <a:pt x="0" y="0"/>
                </a:lnTo>
                <a:lnTo>
                  <a:pt x="0" y="157800"/>
                </a:lnTo>
                <a:lnTo>
                  <a:pt x="178233" y="110043"/>
                </a:lnTo>
                <a:close/>
              </a:path>
            </a:pathLst>
          </a:custGeom>
          <a:solidFill>
            <a:srgbClr val="9EDDEF">
              <a:alpha val="29460"/>
            </a:srgbClr>
          </a:solidFill>
          <a:ln>
            <a:noFill/>
          </a:ln>
        </p:spPr>
      </p:sp>
      <p:sp>
        <p:nvSpPr>
          <p:cNvPr id="170" name="Google Shape;170;p19"/>
          <p:cNvSpPr/>
          <p:nvPr/>
        </p:nvSpPr>
        <p:spPr>
          <a:xfrm>
            <a:off x="3096091" y="-74900"/>
            <a:ext cx="6204650" cy="4232150"/>
          </a:xfrm>
          <a:custGeom>
            <a:avLst/>
            <a:gdLst/>
            <a:ahLst/>
            <a:cxnLst/>
            <a:rect l="l" t="t" r="r" b="b"/>
            <a:pathLst>
              <a:path w="248186" h="169286" extrusionOk="0">
                <a:moveTo>
                  <a:pt x="0" y="0"/>
                </a:moveTo>
                <a:lnTo>
                  <a:pt x="248186" y="0"/>
                </a:lnTo>
                <a:lnTo>
                  <a:pt x="247687" y="169286"/>
                </a:lnTo>
                <a:lnTo>
                  <a:pt x="48938" y="111359"/>
                </a:lnTo>
                <a:close/>
              </a:path>
            </a:pathLst>
          </a:custGeom>
          <a:solidFill>
            <a:srgbClr val="F7E5B7">
              <a:alpha val="52679"/>
            </a:srgbClr>
          </a:solidFill>
          <a:ln>
            <a:noFill/>
          </a:ln>
        </p:spPr>
      </p:sp>
      <p:sp>
        <p:nvSpPr>
          <p:cNvPr id="171" name="Google Shape;171;p19"/>
          <p:cNvSpPr/>
          <p:nvPr/>
        </p:nvSpPr>
        <p:spPr>
          <a:xfrm>
            <a:off x="-124825" y="2696600"/>
            <a:ext cx="6564300" cy="2559275"/>
          </a:xfrm>
          <a:custGeom>
            <a:avLst/>
            <a:gdLst/>
            <a:ahLst/>
            <a:cxnLst/>
            <a:rect l="l" t="t" r="r" b="b"/>
            <a:pathLst>
              <a:path w="262572" h="102371" extrusionOk="0">
                <a:moveTo>
                  <a:pt x="0" y="46941"/>
                </a:moveTo>
                <a:lnTo>
                  <a:pt x="0" y="102371"/>
                </a:lnTo>
                <a:lnTo>
                  <a:pt x="262572" y="102362"/>
                </a:lnTo>
                <a:lnTo>
                  <a:pt x="242678" y="19120"/>
                </a:lnTo>
                <a:lnTo>
                  <a:pt x="177276" y="0"/>
                </a:lnTo>
                <a:close/>
              </a:path>
            </a:pathLst>
          </a:custGeom>
          <a:solidFill>
            <a:srgbClr val="96B3C1">
              <a:alpha val="38840"/>
            </a:srgbClr>
          </a:solidFill>
          <a:ln>
            <a:noFill/>
          </a:ln>
        </p:spPr>
      </p:sp>
      <p:sp>
        <p:nvSpPr>
          <p:cNvPr id="172" name="Google Shape;172;p19"/>
          <p:cNvSpPr/>
          <p:nvPr/>
        </p:nvSpPr>
        <p:spPr>
          <a:xfrm>
            <a:off x="5930009" y="3160026"/>
            <a:ext cx="3395700" cy="2134800"/>
          </a:xfrm>
          <a:custGeom>
            <a:avLst/>
            <a:gdLst/>
            <a:ahLst/>
            <a:cxnLst/>
            <a:rect l="l" t="t" r="r" b="b"/>
            <a:pathLst>
              <a:path w="135828" h="85392" extrusionOk="0">
                <a:moveTo>
                  <a:pt x="0" y="0"/>
                </a:moveTo>
                <a:lnTo>
                  <a:pt x="135828" y="40449"/>
                </a:lnTo>
                <a:lnTo>
                  <a:pt x="135828" y="85392"/>
                </a:lnTo>
                <a:lnTo>
                  <a:pt x="20973" y="85392"/>
                </a:lnTo>
                <a:close/>
              </a:path>
            </a:pathLst>
          </a:custGeom>
          <a:solidFill>
            <a:srgbClr val="595959">
              <a:alpha val="16960"/>
            </a:srgbClr>
          </a:solidFill>
          <a:ln>
            <a:noFill/>
          </a:ln>
        </p:spPr>
      </p:sp>
      <p:sp>
        <p:nvSpPr>
          <p:cNvPr id="173" name="Google Shape;173;p19"/>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74" name="Google Shape;174;p19"/>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175" name="Google Shape;175;p19"/>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3">
  <p:cSld name="CUSTOM_8">
    <p:bg>
      <p:bgPr>
        <a:blipFill>
          <a:blip r:embed="rId2">
            <a:alphaModFix/>
          </a:blip>
          <a:stretch>
            <a:fillRect/>
          </a:stretch>
        </a:blipFill>
        <a:effectLst/>
      </p:bgPr>
    </p:bg>
    <p:spTree>
      <p:nvGrpSpPr>
        <p:cNvPr id="1" name="Shape 176"/>
        <p:cNvGrpSpPr/>
        <p:nvPr/>
      </p:nvGrpSpPr>
      <p:grpSpPr>
        <a:xfrm>
          <a:off x="0" y="0"/>
          <a:ext cx="0" cy="0"/>
          <a:chOff x="0" y="0"/>
          <a:chExt cx="0" cy="0"/>
        </a:xfrm>
      </p:grpSpPr>
      <p:grpSp>
        <p:nvGrpSpPr>
          <p:cNvPr id="177" name="Google Shape;177;p20"/>
          <p:cNvGrpSpPr/>
          <p:nvPr/>
        </p:nvGrpSpPr>
        <p:grpSpPr>
          <a:xfrm flipH="1">
            <a:off x="-136250" y="-74900"/>
            <a:ext cx="9461959" cy="5380700"/>
            <a:chOff x="-124834" y="-74900"/>
            <a:chExt cx="9461959" cy="5380700"/>
          </a:xfrm>
        </p:grpSpPr>
        <p:sp>
          <p:nvSpPr>
            <p:cNvPr id="178" name="Google Shape;178;p20"/>
            <p:cNvSpPr/>
            <p:nvPr/>
          </p:nvSpPr>
          <p:spPr>
            <a:xfrm>
              <a:off x="-112366" y="-74900"/>
              <a:ext cx="4455825" cy="3945000"/>
            </a:xfrm>
            <a:custGeom>
              <a:avLst/>
              <a:gdLst/>
              <a:ahLst/>
              <a:cxnLst/>
              <a:rect l="l" t="t" r="r" b="b"/>
              <a:pathLst>
                <a:path w="178233" h="157800" extrusionOk="0">
                  <a:moveTo>
                    <a:pt x="128338" y="0"/>
                  </a:moveTo>
                  <a:lnTo>
                    <a:pt x="0" y="0"/>
                  </a:lnTo>
                  <a:lnTo>
                    <a:pt x="0" y="157800"/>
                  </a:lnTo>
                  <a:lnTo>
                    <a:pt x="178233" y="110043"/>
                  </a:lnTo>
                  <a:close/>
                </a:path>
              </a:pathLst>
            </a:custGeom>
            <a:solidFill>
              <a:srgbClr val="9EDDEF">
                <a:alpha val="29460"/>
              </a:srgbClr>
            </a:solidFill>
            <a:ln>
              <a:noFill/>
            </a:ln>
          </p:spPr>
        </p:sp>
        <p:sp>
          <p:nvSpPr>
            <p:cNvPr id="179" name="Google Shape;179;p20"/>
            <p:cNvSpPr/>
            <p:nvPr/>
          </p:nvSpPr>
          <p:spPr>
            <a:xfrm>
              <a:off x="3096091" y="-74900"/>
              <a:ext cx="6204650" cy="4232150"/>
            </a:xfrm>
            <a:custGeom>
              <a:avLst/>
              <a:gdLst/>
              <a:ahLst/>
              <a:cxnLst/>
              <a:rect l="l" t="t" r="r" b="b"/>
              <a:pathLst>
                <a:path w="248186" h="169286" extrusionOk="0">
                  <a:moveTo>
                    <a:pt x="0" y="0"/>
                  </a:moveTo>
                  <a:lnTo>
                    <a:pt x="248186" y="0"/>
                  </a:lnTo>
                  <a:lnTo>
                    <a:pt x="247687" y="169286"/>
                  </a:lnTo>
                  <a:lnTo>
                    <a:pt x="48938" y="111359"/>
                  </a:lnTo>
                  <a:close/>
                </a:path>
              </a:pathLst>
            </a:custGeom>
            <a:solidFill>
              <a:srgbClr val="F7E5B7">
                <a:alpha val="52679"/>
              </a:srgbClr>
            </a:solidFill>
            <a:ln>
              <a:noFill/>
            </a:ln>
          </p:spPr>
        </p:sp>
        <p:sp>
          <p:nvSpPr>
            <p:cNvPr id="180" name="Google Shape;180;p20"/>
            <p:cNvSpPr/>
            <p:nvPr/>
          </p:nvSpPr>
          <p:spPr>
            <a:xfrm>
              <a:off x="-124834" y="2696591"/>
              <a:ext cx="6579175" cy="2559275"/>
            </a:xfrm>
            <a:custGeom>
              <a:avLst/>
              <a:gdLst/>
              <a:ahLst/>
              <a:cxnLst/>
              <a:rect l="l" t="t" r="r" b="b"/>
              <a:pathLst>
                <a:path w="263167" h="102371" extrusionOk="0">
                  <a:moveTo>
                    <a:pt x="0" y="46941"/>
                  </a:moveTo>
                  <a:lnTo>
                    <a:pt x="0" y="102371"/>
                  </a:lnTo>
                  <a:lnTo>
                    <a:pt x="263167" y="102371"/>
                  </a:lnTo>
                  <a:lnTo>
                    <a:pt x="241195" y="18976"/>
                  </a:lnTo>
                  <a:lnTo>
                    <a:pt x="177276" y="0"/>
                  </a:lnTo>
                  <a:close/>
                </a:path>
              </a:pathLst>
            </a:custGeom>
            <a:solidFill>
              <a:srgbClr val="96B3C1">
                <a:alpha val="38840"/>
              </a:srgbClr>
            </a:solidFill>
            <a:ln>
              <a:noFill/>
            </a:ln>
          </p:spPr>
        </p:sp>
        <p:sp>
          <p:nvSpPr>
            <p:cNvPr id="181" name="Google Shape;181;p20"/>
            <p:cNvSpPr/>
            <p:nvPr/>
          </p:nvSpPr>
          <p:spPr>
            <a:xfrm>
              <a:off x="5887625" y="3176625"/>
              <a:ext cx="3449500" cy="2129175"/>
            </a:xfrm>
            <a:custGeom>
              <a:avLst/>
              <a:gdLst/>
              <a:ahLst/>
              <a:cxnLst/>
              <a:rect l="l" t="t" r="r" b="b"/>
              <a:pathLst>
                <a:path w="137980" h="85167" extrusionOk="0">
                  <a:moveTo>
                    <a:pt x="0" y="0"/>
                  </a:moveTo>
                  <a:lnTo>
                    <a:pt x="137980" y="39627"/>
                  </a:lnTo>
                  <a:lnTo>
                    <a:pt x="137523" y="85167"/>
                  </a:lnTo>
                  <a:lnTo>
                    <a:pt x="22885" y="83685"/>
                  </a:lnTo>
                  <a:close/>
                </a:path>
              </a:pathLst>
            </a:custGeom>
            <a:solidFill>
              <a:srgbClr val="595959">
                <a:alpha val="16960"/>
              </a:srgbClr>
            </a:solidFill>
            <a:ln>
              <a:noFill/>
            </a:ln>
          </p:spPr>
        </p:sp>
      </p:grpSp>
      <p:sp>
        <p:nvSpPr>
          <p:cNvPr id="182" name="Google Shape;182;p20"/>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3" name="Google Shape;183;p20"/>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184" name="Google Shape;184;p20"/>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16"/>
        <p:cNvGrpSpPr/>
        <p:nvPr/>
      </p:nvGrpSpPr>
      <p:grpSpPr>
        <a:xfrm>
          <a:off x="0" y="0"/>
          <a:ext cx="0" cy="0"/>
          <a:chOff x="0" y="0"/>
          <a:chExt cx="0" cy="0"/>
        </a:xfrm>
      </p:grpSpPr>
      <p:sp>
        <p:nvSpPr>
          <p:cNvPr id="17" name="Google Shape;17;p3"/>
          <p:cNvSpPr/>
          <p:nvPr/>
        </p:nvSpPr>
        <p:spPr>
          <a:xfrm rot="10800000">
            <a:off x="4919006" y="2057835"/>
            <a:ext cx="4346950" cy="3402450"/>
          </a:xfrm>
          <a:custGeom>
            <a:avLst/>
            <a:gdLst/>
            <a:ahLst/>
            <a:cxnLst/>
            <a:rect l="l" t="t" r="r" b="b"/>
            <a:pathLst>
              <a:path w="173878" h="136098" extrusionOk="0">
                <a:moveTo>
                  <a:pt x="0" y="0"/>
                </a:moveTo>
                <a:lnTo>
                  <a:pt x="0" y="136098"/>
                </a:lnTo>
                <a:lnTo>
                  <a:pt x="173878" y="98319"/>
                </a:lnTo>
                <a:lnTo>
                  <a:pt x="130636" y="911"/>
                </a:lnTo>
                <a:close/>
              </a:path>
            </a:pathLst>
          </a:custGeom>
          <a:solidFill>
            <a:srgbClr val="96B3C1">
              <a:alpha val="38840"/>
            </a:srgbClr>
          </a:solidFill>
          <a:ln>
            <a:noFill/>
          </a:ln>
        </p:spPr>
      </p:sp>
      <p:sp>
        <p:nvSpPr>
          <p:cNvPr id="18" name="Google Shape;18;p3"/>
          <p:cNvSpPr/>
          <p:nvPr/>
        </p:nvSpPr>
        <p:spPr>
          <a:xfrm rot="10800000">
            <a:off x="2472431" y="-70150"/>
            <a:ext cx="6793525" cy="3072450"/>
          </a:xfrm>
          <a:custGeom>
            <a:avLst/>
            <a:gdLst/>
            <a:ahLst/>
            <a:cxnLst/>
            <a:rect l="l" t="t" r="r" b="b"/>
            <a:pathLst>
              <a:path w="271741" h="122898" extrusionOk="0">
                <a:moveTo>
                  <a:pt x="0" y="37780"/>
                </a:moveTo>
                <a:lnTo>
                  <a:pt x="0" y="122898"/>
                </a:lnTo>
                <a:lnTo>
                  <a:pt x="271741" y="122898"/>
                </a:lnTo>
                <a:lnTo>
                  <a:pt x="174333" y="0"/>
                </a:lnTo>
                <a:close/>
              </a:path>
            </a:pathLst>
          </a:custGeom>
          <a:solidFill>
            <a:srgbClr val="F7E5B7">
              <a:alpha val="52679"/>
            </a:srgbClr>
          </a:solidFill>
          <a:ln>
            <a:noFill/>
          </a:ln>
        </p:spPr>
      </p:sp>
      <p:sp>
        <p:nvSpPr>
          <p:cNvPr id="19" name="Google Shape;19;p3"/>
          <p:cNvSpPr/>
          <p:nvPr/>
        </p:nvSpPr>
        <p:spPr>
          <a:xfrm rot="10800000">
            <a:off x="-48100" y="2154550"/>
            <a:ext cx="6065225" cy="3322800"/>
          </a:xfrm>
          <a:custGeom>
            <a:avLst/>
            <a:gdLst/>
            <a:ahLst/>
            <a:cxnLst/>
            <a:rect l="l" t="t" r="r" b="b"/>
            <a:pathLst>
              <a:path w="242609" h="132912" extrusionOk="0">
                <a:moveTo>
                  <a:pt x="0" y="455"/>
                </a:moveTo>
                <a:lnTo>
                  <a:pt x="44607" y="100594"/>
                </a:lnTo>
                <a:lnTo>
                  <a:pt x="242609" y="132912"/>
                </a:lnTo>
                <a:lnTo>
                  <a:pt x="242609" y="0"/>
                </a:lnTo>
                <a:close/>
              </a:path>
            </a:pathLst>
          </a:custGeom>
          <a:solidFill>
            <a:srgbClr val="9EDDEF">
              <a:alpha val="29460"/>
            </a:srgbClr>
          </a:solidFill>
          <a:ln>
            <a:noFill/>
          </a:ln>
        </p:spPr>
      </p:sp>
      <p:sp>
        <p:nvSpPr>
          <p:cNvPr id="20" name="Google Shape;20;p3"/>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txBox="1">
            <a:spLocks noGrp="1"/>
          </p:cNvSpPr>
          <p:nvPr>
            <p:ph type="title"/>
          </p:nvPr>
        </p:nvSpPr>
        <p:spPr>
          <a:xfrm>
            <a:off x="2860200" y="2746192"/>
            <a:ext cx="3423600" cy="629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solidFill>
                  <a:schemeClr val="dk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2" name="Google Shape;22;p3"/>
          <p:cNvSpPr txBox="1">
            <a:spLocks noGrp="1"/>
          </p:cNvSpPr>
          <p:nvPr>
            <p:ph type="title" idx="2" hasCustomPrompt="1"/>
          </p:nvPr>
        </p:nvSpPr>
        <p:spPr>
          <a:xfrm>
            <a:off x="3850375" y="1276877"/>
            <a:ext cx="1443300" cy="138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2000"/>
              <a:buNone/>
              <a:defRPr sz="12600">
                <a:solidFill>
                  <a:schemeClr val="dk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23" name="Google Shape;23;p3"/>
          <p:cNvSpPr txBox="1">
            <a:spLocks noGrp="1"/>
          </p:cNvSpPr>
          <p:nvPr>
            <p:ph type="subTitle" idx="1"/>
          </p:nvPr>
        </p:nvSpPr>
        <p:spPr>
          <a:xfrm>
            <a:off x="2948550" y="3462208"/>
            <a:ext cx="3246900" cy="40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a:solidFill>
                  <a:schemeClr val="dk1"/>
                </a:solidFill>
                <a:latin typeface="Barlow"/>
                <a:ea typeface="Barlow"/>
                <a:cs typeface="Barlow"/>
                <a:sym typeface="Barlow"/>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4" name="Google Shape;24;p3"/>
          <p:cNvSpPr txBox="1">
            <a:spLocks noGrp="1"/>
          </p:cNvSpPr>
          <p:nvPr>
            <p:ph type="subTitle" idx="3"/>
          </p:nvPr>
        </p:nvSpPr>
        <p:spPr>
          <a:xfrm>
            <a:off x="713225" y="539500"/>
            <a:ext cx="946500" cy="564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800"/>
              <a:buNone/>
              <a:defRPr sz="12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4">
  <p:cSld name="CUSTOM_9">
    <p:bg>
      <p:bgPr>
        <a:blipFill>
          <a:blip r:embed="rId2">
            <a:alphaModFix/>
          </a:blip>
          <a:stretch>
            <a:fillRect/>
          </a:stretch>
        </a:blipFill>
        <a:effectLst/>
      </p:bgPr>
    </p:bg>
    <p:spTree>
      <p:nvGrpSpPr>
        <p:cNvPr id="1" name="Shape 185"/>
        <p:cNvGrpSpPr/>
        <p:nvPr/>
      </p:nvGrpSpPr>
      <p:grpSpPr>
        <a:xfrm>
          <a:off x="0" y="0"/>
          <a:ext cx="0" cy="0"/>
          <a:chOff x="0" y="0"/>
          <a:chExt cx="0" cy="0"/>
        </a:xfrm>
      </p:grpSpPr>
      <p:sp>
        <p:nvSpPr>
          <p:cNvPr id="186" name="Google Shape;186;p21"/>
          <p:cNvSpPr/>
          <p:nvPr/>
        </p:nvSpPr>
        <p:spPr>
          <a:xfrm>
            <a:off x="-62425" y="-87400"/>
            <a:ext cx="4162700" cy="5280825"/>
          </a:xfrm>
          <a:custGeom>
            <a:avLst/>
            <a:gdLst/>
            <a:ahLst/>
            <a:cxnLst/>
            <a:rect l="l" t="t" r="r" b="b"/>
            <a:pathLst>
              <a:path w="166508" h="211233" extrusionOk="0">
                <a:moveTo>
                  <a:pt x="146814" y="0"/>
                </a:moveTo>
                <a:lnTo>
                  <a:pt x="0" y="0"/>
                </a:lnTo>
                <a:lnTo>
                  <a:pt x="0" y="211233"/>
                </a:lnTo>
                <a:lnTo>
                  <a:pt x="166508" y="209407"/>
                </a:lnTo>
                <a:lnTo>
                  <a:pt x="46844" y="115418"/>
                </a:lnTo>
                <a:close/>
              </a:path>
            </a:pathLst>
          </a:custGeom>
          <a:solidFill>
            <a:srgbClr val="9EDDEF">
              <a:alpha val="29460"/>
            </a:srgbClr>
          </a:solidFill>
          <a:ln>
            <a:noFill/>
          </a:ln>
        </p:spPr>
      </p:sp>
      <p:sp>
        <p:nvSpPr>
          <p:cNvPr id="187" name="Google Shape;187;p21"/>
          <p:cNvSpPr/>
          <p:nvPr/>
        </p:nvSpPr>
        <p:spPr>
          <a:xfrm>
            <a:off x="1036191" y="-62416"/>
            <a:ext cx="7041100" cy="4656600"/>
          </a:xfrm>
          <a:custGeom>
            <a:avLst/>
            <a:gdLst/>
            <a:ahLst/>
            <a:cxnLst/>
            <a:rect l="l" t="t" r="r" b="b"/>
            <a:pathLst>
              <a:path w="281644" h="186264" extrusionOk="0">
                <a:moveTo>
                  <a:pt x="101871" y="0"/>
                </a:moveTo>
                <a:lnTo>
                  <a:pt x="281644" y="0"/>
                </a:lnTo>
                <a:lnTo>
                  <a:pt x="96378" y="186264"/>
                </a:lnTo>
                <a:lnTo>
                  <a:pt x="0" y="115853"/>
                </a:lnTo>
                <a:close/>
              </a:path>
            </a:pathLst>
          </a:custGeom>
          <a:solidFill>
            <a:srgbClr val="F7E5B7">
              <a:alpha val="52679"/>
            </a:srgbClr>
          </a:solidFill>
          <a:ln>
            <a:noFill/>
          </a:ln>
        </p:spPr>
      </p:sp>
      <p:sp>
        <p:nvSpPr>
          <p:cNvPr id="188" name="Google Shape;188;p21"/>
          <p:cNvSpPr/>
          <p:nvPr/>
        </p:nvSpPr>
        <p:spPr>
          <a:xfrm>
            <a:off x="3387250" y="-62425"/>
            <a:ext cx="5826100" cy="5343250"/>
          </a:xfrm>
          <a:custGeom>
            <a:avLst/>
            <a:gdLst/>
            <a:ahLst/>
            <a:cxnLst/>
            <a:rect l="l" t="t" r="r" b="b"/>
            <a:pathLst>
              <a:path w="233044" h="213730" extrusionOk="0">
                <a:moveTo>
                  <a:pt x="187102" y="0"/>
                </a:moveTo>
                <a:lnTo>
                  <a:pt x="233044" y="0"/>
                </a:lnTo>
                <a:lnTo>
                  <a:pt x="233044" y="213730"/>
                </a:lnTo>
                <a:lnTo>
                  <a:pt x="28920" y="208579"/>
                </a:lnTo>
                <a:lnTo>
                  <a:pt x="0" y="186035"/>
                </a:lnTo>
                <a:close/>
              </a:path>
            </a:pathLst>
          </a:custGeom>
          <a:solidFill>
            <a:srgbClr val="96B3C1">
              <a:alpha val="38840"/>
            </a:srgbClr>
          </a:solidFill>
          <a:ln>
            <a:noFill/>
          </a:ln>
        </p:spPr>
      </p:sp>
      <p:sp>
        <p:nvSpPr>
          <p:cNvPr id="189" name="Google Shape;189;p21"/>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90" name="Google Shape;190;p21"/>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191" name="Google Shape;191;p21"/>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only 5">
  <p:cSld name="CUSTOM_10">
    <p:bg>
      <p:bgPr>
        <a:blipFill>
          <a:blip r:embed="rId2">
            <a:alphaModFix/>
          </a:blip>
          <a:stretch>
            <a:fillRect/>
          </a:stretch>
        </a:blipFill>
        <a:effectLst/>
      </p:bgPr>
    </p:bg>
    <p:spTree>
      <p:nvGrpSpPr>
        <p:cNvPr id="1" name="Shape 192"/>
        <p:cNvGrpSpPr/>
        <p:nvPr/>
      </p:nvGrpSpPr>
      <p:grpSpPr>
        <a:xfrm>
          <a:off x="0" y="0"/>
          <a:ext cx="0" cy="0"/>
          <a:chOff x="0" y="0"/>
          <a:chExt cx="0" cy="0"/>
        </a:xfrm>
      </p:grpSpPr>
      <p:sp>
        <p:nvSpPr>
          <p:cNvPr id="193" name="Google Shape;193;p22"/>
          <p:cNvSpPr/>
          <p:nvPr/>
        </p:nvSpPr>
        <p:spPr>
          <a:xfrm>
            <a:off x="4919975" y="-87400"/>
            <a:ext cx="4293375" cy="5280825"/>
          </a:xfrm>
          <a:custGeom>
            <a:avLst/>
            <a:gdLst/>
            <a:ahLst/>
            <a:cxnLst/>
            <a:rect l="l" t="t" r="r" b="b"/>
            <a:pathLst>
              <a:path w="171735" h="211233" extrusionOk="0">
                <a:moveTo>
                  <a:pt x="24921" y="0"/>
                </a:moveTo>
                <a:lnTo>
                  <a:pt x="171735" y="0"/>
                </a:lnTo>
                <a:lnTo>
                  <a:pt x="171735" y="211233"/>
                </a:lnTo>
                <a:lnTo>
                  <a:pt x="0" y="209809"/>
                </a:lnTo>
                <a:lnTo>
                  <a:pt x="127791" y="115854"/>
                </a:lnTo>
                <a:close/>
              </a:path>
            </a:pathLst>
          </a:custGeom>
          <a:solidFill>
            <a:srgbClr val="9EDDEF">
              <a:alpha val="29460"/>
            </a:srgbClr>
          </a:solidFill>
          <a:ln>
            <a:noFill/>
          </a:ln>
        </p:spPr>
      </p:sp>
      <p:sp>
        <p:nvSpPr>
          <p:cNvPr id="194" name="Google Shape;194;p22"/>
          <p:cNvSpPr/>
          <p:nvPr/>
        </p:nvSpPr>
        <p:spPr>
          <a:xfrm flipH="1">
            <a:off x="1073641" y="-62416"/>
            <a:ext cx="7041100" cy="4656600"/>
          </a:xfrm>
          <a:custGeom>
            <a:avLst/>
            <a:gdLst/>
            <a:ahLst/>
            <a:cxnLst/>
            <a:rect l="l" t="t" r="r" b="b"/>
            <a:pathLst>
              <a:path w="281644" h="186264" extrusionOk="0">
                <a:moveTo>
                  <a:pt x="101871" y="0"/>
                </a:moveTo>
                <a:lnTo>
                  <a:pt x="281644" y="0"/>
                </a:lnTo>
                <a:lnTo>
                  <a:pt x="96378" y="186264"/>
                </a:lnTo>
                <a:lnTo>
                  <a:pt x="0" y="115853"/>
                </a:lnTo>
                <a:close/>
              </a:path>
            </a:pathLst>
          </a:custGeom>
          <a:solidFill>
            <a:srgbClr val="F7E5B7">
              <a:alpha val="52679"/>
            </a:srgbClr>
          </a:solidFill>
          <a:ln>
            <a:noFill/>
          </a:ln>
        </p:spPr>
      </p:sp>
      <p:sp>
        <p:nvSpPr>
          <p:cNvPr id="195" name="Google Shape;195;p22"/>
          <p:cNvSpPr/>
          <p:nvPr/>
        </p:nvSpPr>
        <p:spPr>
          <a:xfrm>
            <a:off x="-62425" y="-62425"/>
            <a:ext cx="5755225" cy="5343250"/>
          </a:xfrm>
          <a:custGeom>
            <a:avLst/>
            <a:gdLst/>
            <a:ahLst/>
            <a:cxnLst/>
            <a:rect l="l" t="t" r="r" b="b"/>
            <a:pathLst>
              <a:path w="230209" h="213730" extrusionOk="0">
                <a:moveTo>
                  <a:pt x="45942" y="0"/>
                </a:moveTo>
                <a:lnTo>
                  <a:pt x="0" y="0"/>
                </a:lnTo>
                <a:lnTo>
                  <a:pt x="0" y="213730"/>
                </a:lnTo>
                <a:lnTo>
                  <a:pt x="199078" y="209028"/>
                </a:lnTo>
                <a:lnTo>
                  <a:pt x="230209" y="185765"/>
                </a:lnTo>
                <a:close/>
              </a:path>
            </a:pathLst>
          </a:custGeom>
          <a:solidFill>
            <a:srgbClr val="96B3C1">
              <a:alpha val="38840"/>
            </a:srgbClr>
          </a:solidFill>
          <a:ln>
            <a:noFill/>
          </a:ln>
        </p:spPr>
      </p:sp>
      <p:sp>
        <p:nvSpPr>
          <p:cNvPr id="196" name="Google Shape;196;p22"/>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97" name="Google Shape;197;p22"/>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198" name="Google Shape;198;p22"/>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six columns">
  <p:cSld name="CUSTOM_11">
    <p:bg>
      <p:bgPr>
        <a:blipFill>
          <a:blip r:embed="rId2">
            <a:alphaModFix/>
          </a:blip>
          <a:stretch>
            <a:fillRect/>
          </a:stretch>
        </a:blipFill>
        <a:effectLst/>
      </p:bgPr>
    </p:bg>
    <p:spTree>
      <p:nvGrpSpPr>
        <p:cNvPr id="1" name="Shape 199"/>
        <p:cNvGrpSpPr/>
        <p:nvPr/>
      </p:nvGrpSpPr>
      <p:grpSpPr>
        <a:xfrm>
          <a:off x="0" y="0"/>
          <a:ext cx="0" cy="0"/>
          <a:chOff x="0" y="0"/>
          <a:chExt cx="0" cy="0"/>
        </a:xfrm>
      </p:grpSpPr>
      <p:sp>
        <p:nvSpPr>
          <p:cNvPr id="200" name="Google Shape;200;p23"/>
          <p:cNvSpPr/>
          <p:nvPr/>
        </p:nvSpPr>
        <p:spPr>
          <a:xfrm>
            <a:off x="-62416" y="-87400"/>
            <a:ext cx="4332025" cy="5280825"/>
          </a:xfrm>
          <a:custGeom>
            <a:avLst/>
            <a:gdLst/>
            <a:ahLst/>
            <a:cxnLst/>
            <a:rect l="l" t="t" r="r" b="b"/>
            <a:pathLst>
              <a:path w="173281" h="211233" extrusionOk="0">
                <a:moveTo>
                  <a:pt x="146814" y="0"/>
                </a:moveTo>
                <a:lnTo>
                  <a:pt x="0" y="0"/>
                </a:lnTo>
                <a:lnTo>
                  <a:pt x="0" y="211233"/>
                </a:lnTo>
                <a:lnTo>
                  <a:pt x="173281" y="211233"/>
                </a:lnTo>
                <a:lnTo>
                  <a:pt x="43944" y="115854"/>
                </a:lnTo>
                <a:close/>
              </a:path>
            </a:pathLst>
          </a:custGeom>
          <a:solidFill>
            <a:srgbClr val="F7E5B7">
              <a:alpha val="52679"/>
            </a:srgbClr>
          </a:solidFill>
          <a:ln>
            <a:noFill/>
          </a:ln>
        </p:spPr>
      </p:sp>
      <p:sp>
        <p:nvSpPr>
          <p:cNvPr id="201" name="Google Shape;201;p23"/>
          <p:cNvSpPr/>
          <p:nvPr/>
        </p:nvSpPr>
        <p:spPr>
          <a:xfrm>
            <a:off x="1036191" y="-62416"/>
            <a:ext cx="7041100" cy="4656600"/>
          </a:xfrm>
          <a:custGeom>
            <a:avLst/>
            <a:gdLst/>
            <a:ahLst/>
            <a:cxnLst/>
            <a:rect l="l" t="t" r="r" b="b"/>
            <a:pathLst>
              <a:path w="281644" h="186264" extrusionOk="0">
                <a:moveTo>
                  <a:pt x="101871" y="0"/>
                </a:moveTo>
                <a:lnTo>
                  <a:pt x="281644" y="0"/>
                </a:lnTo>
                <a:lnTo>
                  <a:pt x="96378" y="186264"/>
                </a:lnTo>
                <a:lnTo>
                  <a:pt x="0" y="115853"/>
                </a:lnTo>
                <a:close/>
              </a:path>
            </a:pathLst>
          </a:custGeom>
          <a:solidFill>
            <a:srgbClr val="595959">
              <a:alpha val="16960"/>
            </a:srgbClr>
          </a:solidFill>
          <a:ln>
            <a:noFill/>
          </a:ln>
        </p:spPr>
      </p:sp>
      <p:sp>
        <p:nvSpPr>
          <p:cNvPr id="202" name="Google Shape;202;p23"/>
          <p:cNvSpPr/>
          <p:nvPr/>
        </p:nvSpPr>
        <p:spPr>
          <a:xfrm>
            <a:off x="3447275" y="-62425"/>
            <a:ext cx="5766075" cy="5343250"/>
          </a:xfrm>
          <a:custGeom>
            <a:avLst/>
            <a:gdLst/>
            <a:ahLst/>
            <a:cxnLst/>
            <a:rect l="l" t="t" r="r" b="b"/>
            <a:pathLst>
              <a:path w="230643" h="213730" extrusionOk="0">
                <a:moveTo>
                  <a:pt x="184701" y="0"/>
                </a:moveTo>
                <a:lnTo>
                  <a:pt x="230643" y="0"/>
                </a:lnTo>
                <a:lnTo>
                  <a:pt x="230643" y="213730"/>
                </a:lnTo>
                <a:lnTo>
                  <a:pt x="33163" y="210250"/>
                </a:lnTo>
                <a:lnTo>
                  <a:pt x="0" y="185989"/>
                </a:lnTo>
                <a:close/>
              </a:path>
            </a:pathLst>
          </a:custGeom>
          <a:solidFill>
            <a:srgbClr val="9EDDEF">
              <a:alpha val="29460"/>
            </a:srgbClr>
          </a:solidFill>
          <a:ln>
            <a:noFill/>
          </a:ln>
        </p:spPr>
      </p:sp>
      <p:sp>
        <p:nvSpPr>
          <p:cNvPr id="203" name="Google Shape;203;p23"/>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04" name="Google Shape;204;p23"/>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205" name="Google Shape;205;p23"/>
          <p:cNvSpPr txBox="1">
            <a:spLocks noGrp="1"/>
          </p:cNvSpPr>
          <p:nvPr>
            <p:ph type="title"/>
          </p:nvPr>
        </p:nvSpPr>
        <p:spPr>
          <a:xfrm>
            <a:off x="1415507" y="1754375"/>
            <a:ext cx="16026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06" name="Google Shape;206;p23"/>
          <p:cNvSpPr txBox="1">
            <a:spLocks noGrp="1"/>
          </p:cNvSpPr>
          <p:nvPr>
            <p:ph type="subTitle" idx="1"/>
          </p:nvPr>
        </p:nvSpPr>
        <p:spPr>
          <a:xfrm>
            <a:off x="1283507" y="2121233"/>
            <a:ext cx="1866600" cy="528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07" name="Google Shape;207;p23"/>
          <p:cNvSpPr txBox="1">
            <a:spLocks noGrp="1"/>
          </p:cNvSpPr>
          <p:nvPr>
            <p:ph type="title" idx="2"/>
          </p:nvPr>
        </p:nvSpPr>
        <p:spPr>
          <a:xfrm>
            <a:off x="1415507" y="3204653"/>
            <a:ext cx="16026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08" name="Google Shape;208;p23"/>
          <p:cNvSpPr txBox="1">
            <a:spLocks noGrp="1"/>
          </p:cNvSpPr>
          <p:nvPr>
            <p:ph type="subTitle" idx="3"/>
          </p:nvPr>
        </p:nvSpPr>
        <p:spPr>
          <a:xfrm>
            <a:off x="1283507" y="3595392"/>
            <a:ext cx="1866600" cy="528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09" name="Google Shape;209;p23"/>
          <p:cNvSpPr txBox="1">
            <a:spLocks noGrp="1"/>
          </p:cNvSpPr>
          <p:nvPr>
            <p:ph type="title" idx="4"/>
          </p:nvPr>
        </p:nvSpPr>
        <p:spPr>
          <a:xfrm>
            <a:off x="3777300" y="1754375"/>
            <a:ext cx="15894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10" name="Google Shape;210;p23"/>
          <p:cNvSpPr txBox="1">
            <a:spLocks noGrp="1"/>
          </p:cNvSpPr>
          <p:nvPr>
            <p:ph type="subTitle" idx="5"/>
          </p:nvPr>
        </p:nvSpPr>
        <p:spPr>
          <a:xfrm>
            <a:off x="3638700" y="2121226"/>
            <a:ext cx="1866600" cy="528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11" name="Google Shape;211;p23"/>
          <p:cNvSpPr txBox="1">
            <a:spLocks noGrp="1"/>
          </p:cNvSpPr>
          <p:nvPr>
            <p:ph type="title" idx="6"/>
          </p:nvPr>
        </p:nvSpPr>
        <p:spPr>
          <a:xfrm>
            <a:off x="3777300" y="3204653"/>
            <a:ext cx="15894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12" name="Google Shape;212;p23"/>
          <p:cNvSpPr txBox="1">
            <a:spLocks noGrp="1"/>
          </p:cNvSpPr>
          <p:nvPr>
            <p:ph type="subTitle" idx="7"/>
          </p:nvPr>
        </p:nvSpPr>
        <p:spPr>
          <a:xfrm>
            <a:off x="3638700" y="3595392"/>
            <a:ext cx="1866600" cy="528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13" name="Google Shape;213;p23"/>
          <p:cNvSpPr txBox="1">
            <a:spLocks noGrp="1"/>
          </p:cNvSpPr>
          <p:nvPr>
            <p:ph type="title" idx="8"/>
          </p:nvPr>
        </p:nvSpPr>
        <p:spPr>
          <a:xfrm>
            <a:off x="6141241" y="1754375"/>
            <a:ext cx="15840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14" name="Google Shape;214;p23"/>
          <p:cNvSpPr txBox="1">
            <a:spLocks noGrp="1"/>
          </p:cNvSpPr>
          <p:nvPr>
            <p:ph type="subTitle" idx="9"/>
          </p:nvPr>
        </p:nvSpPr>
        <p:spPr>
          <a:xfrm>
            <a:off x="5999941" y="2121226"/>
            <a:ext cx="1866600" cy="528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15" name="Google Shape;215;p23"/>
          <p:cNvSpPr txBox="1">
            <a:spLocks noGrp="1"/>
          </p:cNvSpPr>
          <p:nvPr>
            <p:ph type="title" idx="13"/>
          </p:nvPr>
        </p:nvSpPr>
        <p:spPr>
          <a:xfrm>
            <a:off x="6141241" y="3204653"/>
            <a:ext cx="15840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16" name="Google Shape;216;p23"/>
          <p:cNvSpPr txBox="1">
            <a:spLocks noGrp="1"/>
          </p:cNvSpPr>
          <p:nvPr>
            <p:ph type="subTitle" idx="14"/>
          </p:nvPr>
        </p:nvSpPr>
        <p:spPr>
          <a:xfrm>
            <a:off x="5999941" y="3595392"/>
            <a:ext cx="1866600" cy="528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17" name="Google Shape;217;p23"/>
          <p:cNvSpPr txBox="1">
            <a:spLocks noGrp="1"/>
          </p:cNvSpPr>
          <p:nvPr>
            <p:ph type="title" idx="15"/>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four columns 2">
  <p:cSld name="CUSTOM_1_1_2">
    <p:bg>
      <p:bgPr>
        <a:blipFill>
          <a:blip r:embed="rId2">
            <a:alphaModFix/>
          </a:blip>
          <a:stretch>
            <a:fillRect/>
          </a:stretch>
        </a:blipFill>
        <a:effectLst/>
      </p:bgPr>
    </p:bg>
    <p:spTree>
      <p:nvGrpSpPr>
        <p:cNvPr id="1" name="Shape 218"/>
        <p:cNvGrpSpPr/>
        <p:nvPr/>
      </p:nvGrpSpPr>
      <p:grpSpPr>
        <a:xfrm>
          <a:off x="0" y="0"/>
          <a:ext cx="0" cy="0"/>
          <a:chOff x="0" y="0"/>
          <a:chExt cx="0" cy="0"/>
        </a:xfrm>
      </p:grpSpPr>
      <p:sp>
        <p:nvSpPr>
          <p:cNvPr id="219" name="Google Shape;219;p24"/>
          <p:cNvSpPr/>
          <p:nvPr/>
        </p:nvSpPr>
        <p:spPr>
          <a:xfrm>
            <a:off x="-55980" y="-27995"/>
            <a:ext cx="5691450" cy="5224950"/>
          </a:xfrm>
          <a:custGeom>
            <a:avLst/>
            <a:gdLst/>
            <a:ahLst/>
            <a:cxnLst/>
            <a:rect l="l" t="t" r="r" b="b"/>
            <a:pathLst>
              <a:path w="227658" h="208998" extrusionOk="0">
                <a:moveTo>
                  <a:pt x="197428" y="208998"/>
                </a:moveTo>
                <a:lnTo>
                  <a:pt x="0" y="208998"/>
                </a:lnTo>
                <a:lnTo>
                  <a:pt x="0" y="0"/>
                </a:lnTo>
                <a:lnTo>
                  <a:pt x="46651" y="0"/>
                </a:lnTo>
                <a:lnTo>
                  <a:pt x="69417" y="22393"/>
                </a:lnTo>
                <a:lnTo>
                  <a:pt x="226165" y="180261"/>
                </a:lnTo>
                <a:lnTo>
                  <a:pt x="227658" y="187725"/>
                </a:lnTo>
                <a:close/>
              </a:path>
            </a:pathLst>
          </a:custGeom>
          <a:solidFill>
            <a:srgbClr val="9EDDEF">
              <a:alpha val="29460"/>
            </a:srgbClr>
          </a:solidFill>
          <a:ln>
            <a:noFill/>
          </a:ln>
        </p:spPr>
      </p:sp>
      <p:sp>
        <p:nvSpPr>
          <p:cNvPr id="220" name="Google Shape;220;p24"/>
          <p:cNvSpPr/>
          <p:nvPr/>
        </p:nvSpPr>
        <p:spPr>
          <a:xfrm flipH="1">
            <a:off x="4881322" y="-87400"/>
            <a:ext cx="4332025" cy="5280825"/>
          </a:xfrm>
          <a:custGeom>
            <a:avLst/>
            <a:gdLst/>
            <a:ahLst/>
            <a:cxnLst/>
            <a:rect l="l" t="t" r="r" b="b"/>
            <a:pathLst>
              <a:path w="173281" h="211233" extrusionOk="0">
                <a:moveTo>
                  <a:pt x="146814" y="0"/>
                </a:moveTo>
                <a:lnTo>
                  <a:pt x="0" y="0"/>
                </a:lnTo>
                <a:lnTo>
                  <a:pt x="0" y="211233"/>
                </a:lnTo>
                <a:lnTo>
                  <a:pt x="173281" y="211233"/>
                </a:lnTo>
                <a:lnTo>
                  <a:pt x="43944" y="115854"/>
                </a:lnTo>
                <a:close/>
              </a:path>
            </a:pathLst>
          </a:custGeom>
          <a:solidFill>
            <a:srgbClr val="F7E5B7">
              <a:alpha val="52679"/>
            </a:srgbClr>
          </a:solidFill>
          <a:ln>
            <a:noFill/>
          </a:ln>
        </p:spPr>
      </p:sp>
      <p:sp>
        <p:nvSpPr>
          <p:cNvPr id="221" name="Google Shape;221;p24"/>
          <p:cNvSpPr/>
          <p:nvPr/>
        </p:nvSpPr>
        <p:spPr>
          <a:xfrm flipH="1">
            <a:off x="1073641" y="-62416"/>
            <a:ext cx="7041100" cy="4656600"/>
          </a:xfrm>
          <a:custGeom>
            <a:avLst/>
            <a:gdLst/>
            <a:ahLst/>
            <a:cxnLst/>
            <a:rect l="l" t="t" r="r" b="b"/>
            <a:pathLst>
              <a:path w="281644" h="186264" extrusionOk="0">
                <a:moveTo>
                  <a:pt x="101871" y="0"/>
                </a:moveTo>
                <a:lnTo>
                  <a:pt x="281644" y="0"/>
                </a:lnTo>
                <a:lnTo>
                  <a:pt x="96378" y="186264"/>
                </a:lnTo>
                <a:lnTo>
                  <a:pt x="0" y="115853"/>
                </a:lnTo>
                <a:close/>
              </a:path>
            </a:pathLst>
          </a:custGeom>
          <a:solidFill>
            <a:srgbClr val="595959">
              <a:alpha val="16960"/>
            </a:srgbClr>
          </a:solidFill>
          <a:ln>
            <a:noFill/>
          </a:ln>
        </p:spPr>
      </p:sp>
      <p:sp>
        <p:nvSpPr>
          <p:cNvPr id="222" name="Google Shape;222;p24"/>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4"/>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24" name="Google Shape;224;p24"/>
          <p:cNvSpPr txBox="1">
            <a:spLocks noGrp="1"/>
          </p:cNvSpPr>
          <p:nvPr>
            <p:ph type="title" idx="2"/>
          </p:nvPr>
        </p:nvSpPr>
        <p:spPr>
          <a:xfrm>
            <a:off x="1603221" y="1509075"/>
            <a:ext cx="1511100" cy="3339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25" name="Google Shape;225;p24"/>
          <p:cNvSpPr txBox="1">
            <a:spLocks noGrp="1"/>
          </p:cNvSpPr>
          <p:nvPr>
            <p:ph type="subTitle" idx="1"/>
          </p:nvPr>
        </p:nvSpPr>
        <p:spPr>
          <a:xfrm>
            <a:off x="1613925" y="1799405"/>
            <a:ext cx="2732700" cy="208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26" name="Google Shape;226;p24"/>
          <p:cNvSpPr txBox="1">
            <a:spLocks noGrp="1"/>
          </p:cNvSpPr>
          <p:nvPr>
            <p:ph type="title" idx="3"/>
          </p:nvPr>
        </p:nvSpPr>
        <p:spPr>
          <a:xfrm>
            <a:off x="1603125" y="3096975"/>
            <a:ext cx="1511100" cy="3339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27" name="Google Shape;227;p24"/>
          <p:cNvSpPr txBox="1">
            <a:spLocks noGrp="1"/>
          </p:cNvSpPr>
          <p:nvPr>
            <p:ph type="subTitle" idx="4"/>
          </p:nvPr>
        </p:nvSpPr>
        <p:spPr>
          <a:xfrm>
            <a:off x="1613330" y="3483426"/>
            <a:ext cx="2732700" cy="208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28" name="Google Shape;228;p24"/>
          <p:cNvSpPr txBox="1">
            <a:spLocks noGrp="1"/>
          </p:cNvSpPr>
          <p:nvPr>
            <p:ph type="title" idx="5"/>
          </p:nvPr>
        </p:nvSpPr>
        <p:spPr>
          <a:xfrm>
            <a:off x="5032000" y="1509075"/>
            <a:ext cx="1511100" cy="3339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29" name="Google Shape;229;p24"/>
          <p:cNvSpPr txBox="1">
            <a:spLocks noGrp="1"/>
          </p:cNvSpPr>
          <p:nvPr>
            <p:ph type="subTitle" idx="6"/>
          </p:nvPr>
        </p:nvSpPr>
        <p:spPr>
          <a:xfrm>
            <a:off x="5032825" y="1799405"/>
            <a:ext cx="2732700" cy="208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30" name="Google Shape;230;p24"/>
          <p:cNvSpPr txBox="1">
            <a:spLocks noGrp="1"/>
          </p:cNvSpPr>
          <p:nvPr>
            <p:ph type="title" idx="7"/>
          </p:nvPr>
        </p:nvSpPr>
        <p:spPr>
          <a:xfrm>
            <a:off x="5022125" y="3097125"/>
            <a:ext cx="1511100" cy="3339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31" name="Google Shape;231;p24"/>
          <p:cNvSpPr txBox="1">
            <a:spLocks noGrp="1"/>
          </p:cNvSpPr>
          <p:nvPr>
            <p:ph type="subTitle" idx="8"/>
          </p:nvPr>
        </p:nvSpPr>
        <p:spPr>
          <a:xfrm>
            <a:off x="5032825" y="3482981"/>
            <a:ext cx="2732700" cy="208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cxnSp>
        <p:nvCxnSpPr>
          <p:cNvPr id="232" name="Google Shape;232;p24"/>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only 6">
  <p:cSld name="CUSTOM_12">
    <p:bg>
      <p:bgPr>
        <a:blipFill>
          <a:blip r:embed="rId2">
            <a:alphaModFix/>
          </a:blip>
          <a:stretch>
            <a:fillRect/>
          </a:stretch>
        </a:blipFill>
        <a:effectLst/>
      </p:bgPr>
    </p:bg>
    <p:spTree>
      <p:nvGrpSpPr>
        <p:cNvPr id="1" name="Shape 233"/>
        <p:cNvGrpSpPr/>
        <p:nvPr/>
      </p:nvGrpSpPr>
      <p:grpSpPr>
        <a:xfrm>
          <a:off x="0" y="0"/>
          <a:ext cx="0" cy="0"/>
          <a:chOff x="0" y="0"/>
          <a:chExt cx="0" cy="0"/>
        </a:xfrm>
      </p:grpSpPr>
      <p:sp>
        <p:nvSpPr>
          <p:cNvPr id="234" name="Google Shape;234;p25"/>
          <p:cNvSpPr/>
          <p:nvPr/>
        </p:nvSpPr>
        <p:spPr>
          <a:xfrm>
            <a:off x="-218375" y="2550050"/>
            <a:ext cx="4311125" cy="2803650"/>
          </a:xfrm>
          <a:custGeom>
            <a:avLst/>
            <a:gdLst/>
            <a:ahLst/>
            <a:cxnLst/>
            <a:rect l="l" t="t" r="r" b="b"/>
            <a:pathLst>
              <a:path w="172445" h="112146" extrusionOk="0">
                <a:moveTo>
                  <a:pt x="0" y="7890"/>
                </a:moveTo>
                <a:lnTo>
                  <a:pt x="0" y="112146"/>
                </a:lnTo>
                <a:lnTo>
                  <a:pt x="172445" y="34658"/>
                </a:lnTo>
                <a:lnTo>
                  <a:pt x="172445" y="0"/>
                </a:lnTo>
                <a:close/>
              </a:path>
            </a:pathLst>
          </a:custGeom>
          <a:solidFill>
            <a:srgbClr val="96B3C1">
              <a:alpha val="38840"/>
            </a:srgbClr>
          </a:solidFill>
          <a:ln>
            <a:noFill/>
          </a:ln>
        </p:spPr>
      </p:sp>
      <p:sp>
        <p:nvSpPr>
          <p:cNvPr id="235" name="Google Shape;235;p25"/>
          <p:cNvSpPr/>
          <p:nvPr/>
        </p:nvSpPr>
        <p:spPr>
          <a:xfrm>
            <a:off x="4278625" y="3457200"/>
            <a:ext cx="4110775" cy="1867125"/>
          </a:xfrm>
          <a:custGeom>
            <a:avLst/>
            <a:gdLst/>
            <a:ahLst/>
            <a:cxnLst/>
            <a:rect l="l" t="t" r="r" b="b"/>
            <a:pathLst>
              <a:path w="164431" h="74685" extrusionOk="0">
                <a:moveTo>
                  <a:pt x="164431" y="74685"/>
                </a:moveTo>
                <a:lnTo>
                  <a:pt x="0" y="74685"/>
                </a:lnTo>
                <a:lnTo>
                  <a:pt x="43119" y="0"/>
                </a:lnTo>
                <a:lnTo>
                  <a:pt x="74588" y="8432"/>
                </a:lnTo>
                <a:lnTo>
                  <a:pt x="130278" y="51660"/>
                </a:lnTo>
                <a:close/>
              </a:path>
            </a:pathLst>
          </a:custGeom>
          <a:solidFill>
            <a:srgbClr val="9EDDEF">
              <a:alpha val="29460"/>
            </a:srgbClr>
          </a:solidFill>
          <a:ln>
            <a:noFill/>
          </a:ln>
        </p:spPr>
      </p:sp>
      <p:sp>
        <p:nvSpPr>
          <p:cNvPr id="236" name="Google Shape;236;p25"/>
          <p:cNvSpPr/>
          <p:nvPr/>
        </p:nvSpPr>
        <p:spPr>
          <a:xfrm>
            <a:off x="-227861" y="-212225"/>
            <a:ext cx="8614100" cy="5530500"/>
          </a:xfrm>
          <a:custGeom>
            <a:avLst/>
            <a:gdLst/>
            <a:ahLst/>
            <a:cxnLst/>
            <a:rect l="l" t="t" r="r" b="b"/>
            <a:pathLst>
              <a:path w="344564" h="221220" extrusionOk="0">
                <a:moveTo>
                  <a:pt x="128837" y="0"/>
                </a:moveTo>
                <a:lnTo>
                  <a:pt x="0" y="0"/>
                </a:lnTo>
                <a:lnTo>
                  <a:pt x="0" y="118350"/>
                </a:lnTo>
                <a:lnTo>
                  <a:pt x="178774" y="112358"/>
                </a:lnTo>
                <a:lnTo>
                  <a:pt x="344564" y="221220"/>
                </a:lnTo>
                <a:lnTo>
                  <a:pt x="243692" y="56428"/>
                </a:lnTo>
                <a:close/>
              </a:path>
            </a:pathLst>
          </a:custGeom>
          <a:solidFill>
            <a:srgbClr val="F7E5B7">
              <a:alpha val="52679"/>
            </a:srgbClr>
          </a:solidFill>
          <a:ln>
            <a:noFill/>
          </a:ln>
        </p:spPr>
      </p:sp>
      <p:sp>
        <p:nvSpPr>
          <p:cNvPr id="237" name="Google Shape;237;p25"/>
          <p:cNvSpPr/>
          <p:nvPr/>
        </p:nvSpPr>
        <p:spPr>
          <a:xfrm>
            <a:off x="5867575" y="-212225"/>
            <a:ext cx="3383225" cy="5580450"/>
          </a:xfrm>
          <a:custGeom>
            <a:avLst/>
            <a:gdLst/>
            <a:ahLst/>
            <a:cxnLst/>
            <a:rect l="l" t="t" r="r" b="b"/>
            <a:pathLst>
              <a:path w="135329" h="223218" extrusionOk="0">
                <a:moveTo>
                  <a:pt x="53433" y="0"/>
                </a:moveTo>
                <a:lnTo>
                  <a:pt x="135329" y="0"/>
                </a:lnTo>
                <a:lnTo>
                  <a:pt x="135329" y="223218"/>
                </a:lnTo>
                <a:lnTo>
                  <a:pt x="101872" y="223218"/>
                </a:lnTo>
                <a:lnTo>
                  <a:pt x="0" y="57927"/>
                </a:lnTo>
                <a:close/>
              </a:path>
            </a:pathLst>
          </a:custGeom>
          <a:solidFill>
            <a:srgbClr val="595959">
              <a:alpha val="16960"/>
            </a:srgbClr>
          </a:solidFill>
          <a:ln>
            <a:noFill/>
          </a:ln>
        </p:spPr>
      </p:sp>
      <p:sp>
        <p:nvSpPr>
          <p:cNvPr id="238" name="Google Shape;238;p25"/>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39" name="Google Shape;239;p25"/>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240" name="Google Shape;240;p25"/>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only 7">
  <p:cSld name="CUSTOM_13">
    <p:bg>
      <p:bgPr>
        <a:blipFill>
          <a:blip r:embed="rId2">
            <a:alphaModFix/>
          </a:blip>
          <a:stretch>
            <a:fillRect/>
          </a:stretch>
        </a:blipFill>
        <a:effectLst/>
      </p:bgPr>
    </p:bg>
    <p:spTree>
      <p:nvGrpSpPr>
        <p:cNvPr id="1" name="Shape 241"/>
        <p:cNvGrpSpPr/>
        <p:nvPr/>
      </p:nvGrpSpPr>
      <p:grpSpPr>
        <a:xfrm>
          <a:off x="0" y="0"/>
          <a:ext cx="0" cy="0"/>
          <a:chOff x="0" y="0"/>
          <a:chExt cx="0" cy="0"/>
        </a:xfrm>
      </p:grpSpPr>
      <p:sp>
        <p:nvSpPr>
          <p:cNvPr id="242" name="Google Shape;242;p26"/>
          <p:cNvSpPr/>
          <p:nvPr/>
        </p:nvSpPr>
        <p:spPr>
          <a:xfrm>
            <a:off x="636700" y="-162275"/>
            <a:ext cx="8614100" cy="5530500"/>
          </a:xfrm>
          <a:custGeom>
            <a:avLst/>
            <a:gdLst/>
            <a:ahLst/>
            <a:cxnLst/>
            <a:rect l="l" t="t" r="r" b="b"/>
            <a:pathLst>
              <a:path w="344564" h="221220" extrusionOk="0">
                <a:moveTo>
                  <a:pt x="215727" y="221220"/>
                </a:moveTo>
                <a:lnTo>
                  <a:pt x="344564" y="221220"/>
                </a:lnTo>
                <a:lnTo>
                  <a:pt x="343908" y="103150"/>
                </a:lnTo>
                <a:lnTo>
                  <a:pt x="165790" y="108862"/>
                </a:lnTo>
                <a:lnTo>
                  <a:pt x="0" y="0"/>
                </a:lnTo>
                <a:lnTo>
                  <a:pt x="100872" y="164792"/>
                </a:lnTo>
                <a:close/>
              </a:path>
            </a:pathLst>
          </a:custGeom>
          <a:solidFill>
            <a:srgbClr val="F7E5B7">
              <a:alpha val="52679"/>
            </a:srgbClr>
          </a:solidFill>
          <a:ln>
            <a:noFill/>
          </a:ln>
        </p:spPr>
      </p:sp>
      <p:sp>
        <p:nvSpPr>
          <p:cNvPr id="243" name="Google Shape;243;p26"/>
          <p:cNvSpPr/>
          <p:nvPr/>
        </p:nvSpPr>
        <p:spPr>
          <a:xfrm>
            <a:off x="600075" y="-199725"/>
            <a:ext cx="8638250" cy="2759025"/>
          </a:xfrm>
          <a:custGeom>
            <a:avLst/>
            <a:gdLst/>
            <a:ahLst/>
            <a:cxnLst/>
            <a:rect l="l" t="t" r="r" b="b"/>
            <a:pathLst>
              <a:path w="345530" h="110361" extrusionOk="0">
                <a:moveTo>
                  <a:pt x="345373" y="104648"/>
                </a:moveTo>
                <a:lnTo>
                  <a:pt x="345530" y="0"/>
                </a:lnTo>
                <a:lnTo>
                  <a:pt x="0" y="534"/>
                </a:lnTo>
                <a:lnTo>
                  <a:pt x="166756" y="110361"/>
                </a:lnTo>
                <a:close/>
              </a:path>
            </a:pathLst>
          </a:custGeom>
          <a:solidFill>
            <a:srgbClr val="9EDDEF">
              <a:alpha val="29460"/>
            </a:srgbClr>
          </a:solidFill>
          <a:ln>
            <a:noFill/>
          </a:ln>
        </p:spPr>
      </p:sp>
      <p:sp>
        <p:nvSpPr>
          <p:cNvPr id="244" name="Google Shape;244;p26"/>
          <p:cNvSpPr/>
          <p:nvPr/>
        </p:nvSpPr>
        <p:spPr>
          <a:xfrm>
            <a:off x="1974642" y="3927350"/>
            <a:ext cx="4028750" cy="1428400"/>
          </a:xfrm>
          <a:custGeom>
            <a:avLst/>
            <a:gdLst/>
            <a:ahLst/>
            <a:cxnLst/>
            <a:rect l="l" t="t" r="r" b="b"/>
            <a:pathLst>
              <a:path w="161150" h="57136" extrusionOk="0">
                <a:moveTo>
                  <a:pt x="161150" y="57136"/>
                </a:moveTo>
                <a:lnTo>
                  <a:pt x="0" y="50398"/>
                </a:lnTo>
                <a:lnTo>
                  <a:pt x="46254" y="0"/>
                </a:lnTo>
                <a:close/>
              </a:path>
            </a:pathLst>
          </a:custGeom>
          <a:solidFill>
            <a:srgbClr val="96B3C1">
              <a:alpha val="38840"/>
            </a:srgbClr>
          </a:solidFill>
          <a:ln>
            <a:noFill/>
          </a:ln>
        </p:spPr>
      </p:sp>
      <p:sp>
        <p:nvSpPr>
          <p:cNvPr id="245" name="Google Shape;245;p26"/>
          <p:cNvSpPr/>
          <p:nvPr/>
        </p:nvSpPr>
        <p:spPr>
          <a:xfrm>
            <a:off x="-237200" y="-212225"/>
            <a:ext cx="3422675" cy="5580450"/>
          </a:xfrm>
          <a:custGeom>
            <a:avLst/>
            <a:gdLst/>
            <a:ahLst/>
            <a:cxnLst/>
            <a:rect l="l" t="t" r="r" b="b"/>
            <a:pathLst>
              <a:path w="136907" h="223218" extrusionOk="0">
                <a:moveTo>
                  <a:pt x="81896" y="223218"/>
                </a:moveTo>
                <a:lnTo>
                  <a:pt x="0" y="223218"/>
                </a:lnTo>
                <a:lnTo>
                  <a:pt x="0" y="0"/>
                </a:lnTo>
                <a:lnTo>
                  <a:pt x="33457" y="0"/>
                </a:lnTo>
                <a:lnTo>
                  <a:pt x="136907" y="163139"/>
                </a:lnTo>
                <a:close/>
              </a:path>
            </a:pathLst>
          </a:custGeom>
          <a:solidFill>
            <a:srgbClr val="595959">
              <a:alpha val="16960"/>
            </a:srgbClr>
          </a:solidFill>
          <a:ln>
            <a:noFill/>
          </a:ln>
        </p:spPr>
      </p:sp>
      <p:sp>
        <p:nvSpPr>
          <p:cNvPr id="246" name="Google Shape;246;p26"/>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6"/>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248" name="Google Shape;248;p26"/>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only 8">
  <p:cSld name="CUSTOM_14">
    <p:bg>
      <p:bgPr>
        <a:blipFill>
          <a:blip r:embed="rId2">
            <a:alphaModFix/>
          </a:blip>
          <a:stretch>
            <a:fillRect/>
          </a:stretch>
        </a:blipFill>
        <a:effectLst/>
      </p:bgPr>
    </p:bg>
    <p:spTree>
      <p:nvGrpSpPr>
        <p:cNvPr id="1" name="Shape 249"/>
        <p:cNvGrpSpPr/>
        <p:nvPr/>
      </p:nvGrpSpPr>
      <p:grpSpPr>
        <a:xfrm>
          <a:off x="0" y="0"/>
          <a:ext cx="0" cy="0"/>
          <a:chOff x="0" y="0"/>
          <a:chExt cx="0" cy="0"/>
        </a:xfrm>
      </p:grpSpPr>
      <p:sp>
        <p:nvSpPr>
          <p:cNvPr id="250" name="Google Shape;250;p27"/>
          <p:cNvSpPr/>
          <p:nvPr/>
        </p:nvSpPr>
        <p:spPr>
          <a:xfrm flipH="1">
            <a:off x="636700" y="-212225"/>
            <a:ext cx="8614100" cy="5530500"/>
          </a:xfrm>
          <a:custGeom>
            <a:avLst/>
            <a:gdLst/>
            <a:ahLst/>
            <a:cxnLst/>
            <a:rect l="l" t="t" r="r" b="b"/>
            <a:pathLst>
              <a:path w="344564" h="221220" extrusionOk="0">
                <a:moveTo>
                  <a:pt x="128837" y="0"/>
                </a:moveTo>
                <a:lnTo>
                  <a:pt x="0" y="0"/>
                </a:lnTo>
                <a:lnTo>
                  <a:pt x="0" y="118350"/>
                </a:lnTo>
                <a:lnTo>
                  <a:pt x="178774" y="112358"/>
                </a:lnTo>
                <a:lnTo>
                  <a:pt x="344564" y="221220"/>
                </a:lnTo>
                <a:lnTo>
                  <a:pt x="243692" y="56428"/>
                </a:lnTo>
                <a:close/>
              </a:path>
            </a:pathLst>
          </a:custGeom>
          <a:solidFill>
            <a:srgbClr val="F7E5B7">
              <a:alpha val="52679"/>
            </a:srgbClr>
          </a:solidFill>
          <a:ln>
            <a:noFill/>
          </a:ln>
        </p:spPr>
      </p:sp>
      <p:sp>
        <p:nvSpPr>
          <p:cNvPr id="251" name="Google Shape;251;p27"/>
          <p:cNvSpPr/>
          <p:nvPr/>
        </p:nvSpPr>
        <p:spPr>
          <a:xfrm>
            <a:off x="632825" y="2596700"/>
            <a:ext cx="8605500" cy="2759025"/>
          </a:xfrm>
          <a:custGeom>
            <a:avLst/>
            <a:gdLst/>
            <a:ahLst/>
            <a:cxnLst/>
            <a:rect l="l" t="t" r="r" b="b"/>
            <a:pathLst>
              <a:path w="344220" h="110361" extrusionOk="0">
                <a:moveTo>
                  <a:pt x="344220" y="4994"/>
                </a:moveTo>
                <a:lnTo>
                  <a:pt x="344220" y="110361"/>
                </a:lnTo>
                <a:lnTo>
                  <a:pt x="0" y="109035"/>
                </a:lnTo>
                <a:lnTo>
                  <a:pt x="165446" y="0"/>
                </a:lnTo>
                <a:close/>
              </a:path>
            </a:pathLst>
          </a:custGeom>
          <a:solidFill>
            <a:srgbClr val="9EDDEF">
              <a:alpha val="29460"/>
            </a:srgbClr>
          </a:solidFill>
          <a:ln>
            <a:noFill/>
          </a:ln>
        </p:spPr>
      </p:sp>
      <p:sp>
        <p:nvSpPr>
          <p:cNvPr id="252" name="Google Shape;252;p27"/>
          <p:cNvSpPr/>
          <p:nvPr/>
        </p:nvSpPr>
        <p:spPr>
          <a:xfrm flipH="1">
            <a:off x="-237191" y="-212225"/>
            <a:ext cx="3383225" cy="5580450"/>
          </a:xfrm>
          <a:custGeom>
            <a:avLst/>
            <a:gdLst/>
            <a:ahLst/>
            <a:cxnLst/>
            <a:rect l="l" t="t" r="r" b="b"/>
            <a:pathLst>
              <a:path w="135329" h="223218" extrusionOk="0">
                <a:moveTo>
                  <a:pt x="53433" y="0"/>
                </a:moveTo>
                <a:lnTo>
                  <a:pt x="135329" y="0"/>
                </a:lnTo>
                <a:lnTo>
                  <a:pt x="135329" y="223218"/>
                </a:lnTo>
                <a:lnTo>
                  <a:pt x="101872" y="223218"/>
                </a:lnTo>
                <a:lnTo>
                  <a:pt x="0" y="57927"/>
                </a:lnTo>
                <a:close/>
              </a:path>
            </a:pathLst>
          </a:custGeom>
          <a:solidFill>
            <a:srgbClr val="595959">
              <a:alpha val="16960"/>
            </a:srgbClr>
          </a:solidFill>
          <a:ln>
            <a:noFill/>
          </a:ln>
        </p:spPr>
      </p:sp>
      <p:sp>
        <p:nvSpPr>
          <p:cNvPr id="253" name="Google Shape;253;p27"/>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7"/>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255" name="Google Shape;255;p27"/>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9">
  <p:cSld name="CUSTOM_15">
    <p:bg>
      <p:bgPr>
        <a:blipFill>
          <a:blip r:embed="rId2">
            <a:alphaModFix/>
          </a:blip>
          <a:stretch>
            <a:fillRect/>
          </a:stretch>
        </a:blipFill>
        <a:effectLst/>
      </p:bgPr>
    </p:bg>
    <p:spTree>
      <p:nvGrpSpPr>
        <p:cNvPr id="1" name="Shape 256"/>
        <p:cNvGrpSpPr/>
        <p:nvPr/>
      </p:nvGrpSpPr>
      <p:grpSpPr>
        <a:xfrm>
          <a:off x="0" y="0"/>
          <a:ext cx="0" cy="0"/>
          <a:chOff x="0" y="0"/>
          <a:chExt cx="0" cy="0"/>
        </a:xfrm>
      </p:grpSpPr>
      <p:sp>
        <p:nvSpPr>
          <p:cNvPr id="257" name="Google Shape;257;p28"/>
          <p:cNvSpPr/>
          <p:nvPr/>
        </p:nvSpPr>
        <p:spPr>
          <a:xfrm>
            <a:off x="-74900" y="-74900"/>
            <a:ext cx="4144750" cy="3620425"/>
          </a:xfrm>
          <a:custGeom>
            <a:avLst/>
            <a:gdLst/>
            <a:ahLst/>
            <a:cxnLst/>
            <a:rect l="l" t="t" r="r" b="b"/>
            <a:pathLst>
              <a:path w="165790" h="144817" extrusionOk="0">
                <a:moveTo>
                  <a:pt x="0" y="0"/>
                </a:moveTo>
                <a:lnTo>
                  <a:pt x="0" y="144817"/>
                </a:lnTo>
                <a:lnTo>
                  <a:pt x="165790" y="98375"/>
                </a:lnTo>
                <a:lnTo>
                  <a:pt x="69911" y="0"/>
                </a:lnTo>
                <a:close/>
              </a:path>
            </a:pathLst>
          </a:custGeom>
          <a:solidFill>
            <a:srgbClr val="595959">
              <a:alpha val="16960"/>
            </a:srgbClr>
          </a:solidFill>
          <a:ln>
            <a:noFill/>
          </a:ln>
        </p:spPr>
      </p:sp>
      <p:sp>
        <p:nvSpPr>
          <p:cNvPr id="258" name="Google Shape;258;p28"/>
          <p:cNvSpPr/>
          <p:nvPr/>
        </p:nvSpPr>
        <p:spPr>
          <a:xfrm>
            <a:off x="-74909" y="2384491"/>
            <a:ext cx="9388150" cy="2871375"/>
          </a:xfrm>
          <a:custGeom>
            <a:avLst/>
            <a:gdLst/>
            <a:ahLst/>
            <a:cxnLst/>
            <a:rect l="l" t="t" r="r" b="b"/>
            <a:pathLst>
              <a:path w="375526" h="114855" extrusionOk="0">
                <a:moveTo>
                  <a:pt x="0" y="46441"/>
                </a:moveTo>
                <a:lnTo>
                  <a:pt x="0" y="114855"/>
                </a:lnTo>
                <a:lnTo>
                  <a:pt x="375526" y="114855"/>
                </a:lnTo>
                <a:lnTo>
                  <a:pt x="165791" y="0"/>
                </a:lnTo>
                <a:close/>
              </a:path>
            </a:pathLst>
          </a:custGeom>
          <a:solidFill>
            <a:srgbClr val="F7E5B7">
              <a:alpha val="52679"/>
            </a:srgbClr>
          </a:solidFill>
          <a:ln>
            <a:noFill/>
          </a:ln>
        </p:spPr>
      </p:sp>
      <p:sp>
        <p:nvSpPr>
          <p:cNvPr id="259" name="Google Shape;259;p28"/>
          <p:cNvSpPr/>
          <p:nvPr/>
        </p:nvSpPr>
        <p:spPr>
          <a:xfrm>
            <a:off x="1672891" y="-62416"/>
            <a:ext cx="7602875" cy="3857625"/>
          </a:xfrm>
          <a:custGeom>
            <a:avLst/>
            <a:gdLst/>
            <a:ahLst/>
            <a:cxnLst/>
            <a:rect l="l" t="t" r="r" b="b"/>
            <a:pathLst>
              <a:path w="304115" h="154305" extrusionOk="0">
                <a:moveTo>
                  <a:pt x="0" y="0"/>
                </a:moveTo>
                <a:lnTo>
                  <a:pt x="304115" y="0"/>
                </a:lnTo>
                <a:lnTo>
                  <a:pt x="198249" y="154305"/>
                </a:lnTo>
                <a:lnTo>
                  <a:pt x="96378" y="98375"/>
                </a:lnTo>
                <a:close/>
              </a:path>
            </a:pathLst>
          </a:custGeom>
          <a:solidFill>
            <a:srgbClr val="9EDDEF">
              <a:alpha val="29460"/>
            </a:srgbClr>
          </a:solidFill>
          <a:ln>
            <a:noFill/>
          </a:ln>
        </p:spPr>
      </p:sp>
      <p:sp>
        <p:nvSpPr>
          <p:cNvPr id="260" name="Google Shape;260;p28"/>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8"/>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262" name="Google Shape;262;p28"/>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10">
  <p:cSld name="CUSTOM_16">
    <p:bg>
      <p:bgPr>
        <a:blipFill>
          <a:blip r:embed="rId2">
            <a:alphaModFix/>
          </a:blip>
          <a:stretch>
            <a:fillRect/>
          </a:stretch>
        </a:blipFill>
        <a:effectLst/>
      </p:bgPr>
    </p:bg>
    <p:spTree>
      <p:nvGrpSpPr>
        <p:cNvPr id="1" name="Shape 263"/>
        <p:cNvGrpSpPr/>
        <p:nvPr/>
      </p:nvGrpSpPr>
      <p:grpSpPr>
        <a:xfrm>
          <a:off x="0" y="0"/>
          <a:ext cx="0" cy="0"/>
          <a:chOff x="0" y="0"/>
          <a:chExt cx="0" cy="0"/>
        </a:xfrm>
      </p:grpSpPr>
      <p:sp>
        <p:nvSpPr>
          <p:cNvPr id="264" name="Google Shape;264;p29"/>
          <p:cNvSpPr/>
          <p:nvPr/>
        </p:nvSpPr>
        <p:spPr>
          <a:xfrm flipH="1">
            <a:off x="5168482" y="-74900"/>
            <a:ext cx="4144750" cy="3620425"/>
          </a:xfrm>
          <a:custGeom>
            <a:avLst/>
            <a:gdLst/>
            <a:ahLst/>
            <a:cxnLst/>
            <a:rect l="l" t="t" r="r" b="b"/>
            <a:pathLst>
              <a:path w="165790" h="144817" extrusionOk="0">
                <a:moveTo>
                  <a:pt x="0" y="0"/>
                </a:moveTo>
                <a:lnTo>
                  <a:pt x="0" y="144817"/>
                </a:lnTo>
                <a:lnTo>
                  <a:pt x="165790" y="98375"/>
                </a:lnTo>
                <a:lnTo>
                  <a:pt x="69911" y="0"/>
                </a:lnTo>
                <a:close/>
              </a:path>
            </a:pathLst>
          </a:custGeom>
          <a:solidFill>
            <a:srgbClr val="595959">
              <a:alpha val="16960"/>
            </a:srgbClr>
          </a:solidFill>
          <a:ln>
            <a:noFill/>
          </a:ln>
        </p:spPr>
      </p:sp>
      <p:sp>
        <p:nvSpPr>
          <p:cNvPr id="265" name="Google Shape;265;p29"/>
          <p:cNvSpPr/>
          <p:nvPr/>
        </p:nvSpPr>
        <p:spPr>
          <a:xfrm flipH="1">
            <a:off x="-74909" y="2384491"/>
            <a:ext cx="9388150" cy="2871375"/>
          </a:xfrm>
          <a:custGeom>
            <a:avLst/>
            <a:gdLst/>
            <a:ahLst/>
            <a:cxnLst/>
            <a:rect l="l" t="t" r="r" b="b"/>
            <a:pathLst>
              <a:path w="375526" h="114855" extrusionOk="0">
                <a:moveTo>
                  <a:pt x="0" y="46441"/>
                </a:moveTo>
                <a:lnTo>
                  <a:pt x="0" y="114855"/>
                </a:lnTo>
                <a:lnTo>
                  <a:pt x="375526" y="114855"/>
                </a:lnTo>
                <a:lnTo>
                  <a:pt x="165791" y="0"/>
                </a:lnTo>
                <a:close/>
              </a:path>
            </a:pathLst>
          </a:custGeom>
          <a:solidFill>
            <a:srgbClr val="F7E5B7">
              <a:alpha val="52679"/>
            </a:srgbClr>
          </a:solidFill>
          <a:ln>
            <a:noFill/>
          </a:ln>
        </p:spPr>
      </p:sp>
      <p:sp>
        <p:nvSpPr>
          <p:cNvPr id="266" name="Google Shape;266;p29"/>
          <p:cNvSpPr/>
          <p:nvPr/>
        </p:nvSpPr>
        <p:spPr>
          <a:xfrm flipH="1">
            <a:off x="-37434" y="-62416"/>
            <a:ext cx="7602875" cy="3857625"/>
          </a:xfrm>
          <a:custGeom>
            <a:avLst/>
            <a:gdLst/>
            <a:ahLst/>
            <a:cxnLst/>
            <a:rect l="l" t="t" r="r" b="b"/>
            <a:pathLst>
              <a:path w="304115" h="154305" extrusionOk="0">
                <a:moveTo>
                  <a:pt x="0" y="0"/>
                </a:moveTo>
                <a:lnTo>
                  <a:pt x="304115" y="0"/>
                </a:lnTo>
                <a:lnTo>
                  <a:pt x="198249" y="154305"/>
                </a:lnTo>
                <a:lnTo>
                  <a:pt x="96378" y="98375"/>
                </a:lnTo>
                <a:close/>
              </a:path>
            </a:pathLst>
          </a:custGeom>
          <a:solidFill>
            <a:srgbClr val="9EDDEF">
              <a:alpha val="29460"/>
            </a:srgbClr>
          </a:solidFill>
          <a:ln>
            <a:noFill/>
          </a:ln>
        </p:spPr>
      </p:sp>
      <p:sp>
        <p:nvSpPr>
          <p:cNvPr id="267" name="Google Shape;267;p29"/>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9"/>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269" name="Google Shape;269;p29"/>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11">
  <p:cSld name="CUSTOM_1_1_1_1_1_1_2_1_1_1_1_1_1_1_1">
    <p:bg>
      <p:bgPr>
        <a:blipFill>
          <a:blip r:embed="rId2">
            <a:alphaModFix/>
          </a:blip>
          <a:stretch>
            <a:fillRect/>
          </a:stretch>
        </a:blipFill>
        <a:effectLst/>
      </p:bgPr>
    </p:bg>
    <p:spTree>
      <p:nvGrpSpPr>
        <p:cNvPr id="1" name="Shape 270"/>
        <p:cNvGrpSpPr/>
        <p:nvPr/>
      </p:nvGrpSpPr>
      <p:grpSpPr>
        <a:xfrm>
          <a:off x="0" y="0"/>
          <a:ext cx="0" cy="0"/>
          <a:chOff x="0" y="0"/>
          <a:chExt cx="0" cy="0"/>
        </a:xfrm>
      </p:grpSpPr>
      <p:sp>
        <p:nvSpPr>
          <p:cNvPr id="271" name="Google Shape;271;p30"/>
          <p:cNvSpPr/>
          <p:nvPr/>
        </p:nvSpPr>
        <p:spPr>
          <a:xfrm flipH="1">
            <a:off x="636700" y="-212225"/>
            <a:ext cx="8614100" cy="5530500"/>
          </a:xfrm>
          <a:custGeom>
            <a:avLst/>
            <a:gdLst/>
            <a:ahLst/>
            <a:cxnLst/>
            <a:rect l="l" t="t" r="r" b="b"/>
            <a:pathLst>
              <a:path w="344564" h="221220" extrusionOk="0">
                <a:moveTo>
                  <a:pt x="128837" y="0"/>
                </a:moveTo>
                <a:lnTo>
                  <a:pt x="0" y="0"/>
                </a:lnTo>
                <a:lnTo>
                  <a:pt x="0" y="118350"/>
                </a:lnTo>
                <a:lnTo>
                  <a:pt x="178774" y="112358"/>
                </a:lnTo>
                <a:lnTo>
                  <a:pt x="344564" y="221220"/>
                </a:lnTo>
                <a:lnTo>
                  <a:pt x="243692" y="56428"/>
                </a:lnTo>
                <a:close/>
              </a:path>
            </a:pathLst>
          </a:custGeom>
          <a:solidFill>
            <a:srgbClr val="F7E5B7">
              <a:alpha val="52679"/>
            </a:srgbClr>
          </a:solidFill>
          <a:ln>
            <a:noFill/>
          </a:ln>
        </p:spPr>
      </p:sp>
      <p:sp>
        <p:nvSpPr>
          <p:cNvPr id="272" name="Google Shape;272;p30"/>
          <p:cNvSpPr/>
          <p:nvPr/>
        </p:nvSpPr>
        <p:spPr>
          <a:xfrm>
            <a:off x="545550" y="2596700"/>
            <a:ext cx="8694300" cy="2781500"/>
          </a:xfrm>
          <a:custGeom>
            <a:avLst/>
            <a:gdLst/>
            <a:ahLst/>
            <a:cxnLst/>
            <a:rect l="l" t="t" r="r" b="b"/>
            <a:pathLst>
              <a:path w="347772" h="111260" extrusionOk="0">
                <a:moveTo>
                  <a:pt x="347772" y="6056"/>
                </a:moveTo>
                <a:lnTo>
                  <a:pt x="347711" y="110361"/>
                </a:lnTo>
                <a:lnTo>
                  <a:pt x="0" y="111260"/>
                </a:lnTo>
                <a:lnTo>
                  <a:pt x="168937" y="0"/>
                </a:lnTo>
                <a:close/>
              </a:path>
            </a:pathLst>
          </a:custGeom>
          <a:solidFill>
            <a:srgbClr val="9EDDEF">
              <a:alpha val="29460"/>
            </a:srgbClr>
          </a:solidFill>
          <a:ln>
            <a:noFill/>
          </a:ln>
        </p:spPr>
      </p:sp>
      <p:sp>
        <p:nvSpPr>
          <p:cNvPr id="273" name="Google Shape;273;p30"/>
          <p:cNvSpPr/>
          <p:nvPr/>
        </p:nvSpPr>
        <p:spPr>
          <a:xfrm flipH="1">
            <a:off x="1816614" y="-199750"/>
            <a:ext cx="4203083" cy="1398225"/>
          </a:xfrm>
          <a:custGeom>
            <a:avLst/>
            <a:gdLst/>
            <a:ahLst/>
            <a:cxnLst/>
            <a:rect l="l" t="t" r="r" b="b"/>
            <a:pathLst>
              <a:path w="166789" h="55929" extrusionOk="0">
                <a:moveTo>
                  <a:pt x="0" y="0"/>
                </a:moveTo>
                <a:lnTo>
                  <a:pt x="166789" y="0"/>
                </a:lnTo>
                <a:lnTo>
                  <a:pt x="114355" y="55929"/>
                </a:lnTo>
                <a:close/>
              </a:path>
            </a:pathLst>
          </a:custGeom>
          <a:solidFill>
            <a:srgbClr val="96B3C1">
              <a:alpha val="38840"/>
            </a:srgbClr>
          </a:solidFill>
          <a:ln>
            <a:noFill/>
          </a:ln>
        </p:spPr>
      </p:sp>
      <p:sp>
        <p:nvSpPr>
          <p:cNvPr id="274" name="Google Shape;274;p30"/>
          <p:cNvSpPr/>
          <p:nvPr/>
        </p:nvSpPr>
        <p:spPr>
          <a:xfrm>
            <a:off x="-226275" y="-287950"/>
            <a:ext cx="3383225" cy="5656175"/>
          </a:xfrm>
          <a:custGeom>
            <a:avLst/>
            <a:gdLst/>
            <a:ahLst/>
            <a:cxnLst/>
            <a:rect l="l" t="t" r="r" b="b"/>
            <a:pathLst>
              <a:path w="135329" h="226247" extrusionOk="0">
                <a:moveTo>
                  <a:pt x="78639" y="0"/>
                </a:moveTo>
                <a:lnTo>
                  <a:pt x="0" y="3029"/>
                </a:lnTo>
                <a:lnTo>
                  <a:pt x="0" y="226247"/>
                </a:lnTo>
                <a:lnTo>
                  <a:pt x="33457" y="226247"/>
                </a:lnTo>
                <a:lnTo>
                  <a:pt x="135329" y="60956"/>
                </a:lnTo>
                <a:close/>
              </a:path>
            </a:pathLst>
          </a:custGeom>
          <a:solidFill>
            <a:srgbClr val="595959">
              <a:alpha val="16960"/>
            </a:srgbClr>
          </a:solidFill>
          <a:ln>
            <a:noFill/>
          </a:ln>
        </p:spPr>
      </p:sp>
      <p:sp>
        <p:nvSpPr>
          <p:cNvPr id="275" name="Google Shape;275;p30"/>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0"/>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277" name="Google Shape;277;p30"/>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Google Shape;26;p4"/>
          <p:cNvSpPr/>
          <p:nvPr/>
        </p:nvSpPr>
        <p:spPr>
          <a:xfrm>
            <a:off x="-48100" y="-53085"/>
            <a:ext cx="4346950" cy="3402450"/>
          </a:xfrm>
          <a:custGeom>
            <a:avLst/>
            <a:gdLst/>
            <a:ahLst/>
            <a:cxnLst/>
            <a:rect l="l" t="t" r="r" b="b"/>
            <a:pathLst>
              <a:path w="173878" h="136098" extrusionOk="0">
                <a:moveTo>
                  <a:pt x="0" y="0"/>
                </a:moveTo>
                <a:lnTo>
                  <a:pt x="0" y="136098"/>
                </a:lnTo>
                <a:lnTo>
                  <a:pt x="173878" y="98319"/>
                </a:lnTo>
                <a:lnTo>
                  <a:pt x="130636" y="911"/>
                </a:lnTo>
                <a:close/>
              </a:path>
            </a:pathLst>
          </a:custGeom>
          <a:solidFill>
            <a:srgbClr val="EEEEEE">
              <a:alpha val="71880"/>
            </a:srgbClr>
          </a:solidFill>
          <a:ln>
            <a:noFill/>
          </a:ln>
        </p:spPr>
      </p:sp>
      <p:sp>
        <p:nvSpPr>
          <p:cNvPr id="27" name="Google Shape;27;p4"/>
          <p:cNvSpPr/>
          <p:nvPr/>
        </p:nvSpPr>
        <p:spPr>
          <a:xfrm>
            <a:off x="-48100" y="2404900"/>
            <a:ext cx="6793525" cy="3072450"/>
          </a:xfrm>
          <a:custGeom>
            <a:avLst/>
            <a:gdLst/>
            <a:ahLst/>
            <a:cxnLst/>
            <a:rect l="l" t="t" r="r" b="b"/>
            <a:pathLst>
              <a:path w="271741" h="122898" extrusionOk="0">
                <a:moveTo>
                  <a:pt x="0" y="37780"/>
                </a:moveTo>
                <a:lnTo>
                  <a:pt x="0" y="122898"/>
                </a:lnTo>
                <a:lnTo>
                  <a:pt x="271741" y="122898"/>
                </a:lnTo>
                <a:lnTo>
                  <a:pt x="174333" y="0"/>
                </a:lnTo>
                <a:close/>
              </a:path>
            </a:pathLst>
          </a:custGeom>
          <a:solidFill>
            <a:srgbClr val="F7E5B7">
              <a:alpha val="52679"/>
            </a:srgbClr>
          </a:solidFill>
          <a:ln>
            <a:noFill/>
          </a:ln>
        </p:spPr>
      </p:sp>
      <p:sp>
        <p:nvSpPr>
          <p:cNvPr id="28" name="Google Shape;28;p4"/>
          <p:cNvSpPr/>
          <p:nvPr/>
        </p:nvSpPr>
        <p:spPr>
          <a:xfrm>
            <a:off x="3200731" y="-70150"/>
            <a:ext cx="6065225" cy="3322800"/>
          </a:xfrm>
          <a:custGeom>
            <a:avLst/>
            <a:gdLst/>
            <a:ahLst/>
            <a:cxnLst/>
            <a:rect l="l" t="t" r="r" b="b"/>
            <a:pathLst>
              <a:path w="242609" h="132912" extrusionOk="0">
                <a:moveTo>
                  <a:pt x="0" y="455"/>
                </a:moveTo>
                <a:lnTo>
                  <a:pt x="44607" y="100594"/>
                </a:lnTo>
                <a:lnTo>
                  <a:pt x="242609" y="132912"/>
                </a:lnTo>
                <a:lnTo>
                  <a:pt x="242609" y="0"/>
                </a:lnTo>
                <a:close/>
              </a:path>
            </a:pathLst>
          </a:custGeom>
          <a:solidFill>
            <a:srgbClr val="9EDDEF">
              <a:alpha val="39730"/>
            </a:srgbClr>
          </a:solidFill>
          <a:ln>
            <a:noFill/>
          </a:ln>
        </p:spPr>
      </p:sp>
      <p:sp>
        <p:nvSpPr>
          <p:cNvPr id="29" name="Google Shape;29;p4"/>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4"/>
          <p:cNvSpPr txBox="1">
            <a:spLocks noGrp="1"/>
          </p:cNvSpPr>
          <p:nvPr>
            <p:ph type="body" idx="1"/>
          </p:nvPr>
        </p:nvSpPr>
        <p:spPr>
          <a:xfrm>
            <a:off x="713225" y="1348475"/>
            <a:ext cx="7717500" cy="3255300"/>
          </a:xfrm>
          <a:prstGeom prst="rect">
            <a:avLst/>
          </a:prstGeom>
        </p:spPr>
        <p:txBody>
          <a:bodyPr spcFirstLastPara="1" wrap="square" lIns="91425" tIns="91425" rIns="91425" bIns="91425" anchor="t" anchorCtr="0">
            <a:noAutofit/>
          </a:bodyPr>
          <a:lstStyle>
            <a:lvl1pPr marL="457200" lvl="0" indent="-342900">
              <a:lnSpc>
                <a:spcPct val="100000"/>
              </a:lnSpc>
              <a:spcBef>
                <a:spcPts val="0"/>
              </a:spcBef>
              <a:spcAft>
                <a:spcPts val="0"/>
              </a:spcAft>
              <a:buSzPts val="1800"/>
              <a:buFont typeface="Barlow"/>
              <a:buAutoNum type="arabicPeriod"/>
              <a:defRPr sz="1100">
                <a:latin typeface="Barlow"/>
                <a:ea typeface="Barlow"/>
                <a:cs typeface="Barlow"/>
                <a:sym typeface="Barlow"/>
              </a:defRPr>
            </a:lvl1pPr>
            <a:lvl2pPr marL="914400" lvl="1" indent="-317500">
              <a:lnSpc>
                <a:spcPct val="100000"/>
              </a:lnSpc>
              <a:spcBef>
                <a:spcPts val="1600"/>
              </a:spcBef>
              <a:spcAft>
                <a:spcPts val="0"/>
              </a:spcAft>
              <a:buSzPts val="1400"/>
              <a:buChar char="○"/>
              <a:defRPr sz="1100">
                <a:latin typeface="Barlow"/>
                <a:ea typeface="Barlow"/>
                <a:cs typeface="Barlow"/>
                <a:sym typeface="Barlow"/>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cxnSp>
        <p:nvCxnSpPr>
          <p:cNvPr id="31" name="Google Shape;31;p4"/>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32" name="Google Shape;32;p4"/>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two columns 1">
  <p:cSld name="CUSTOM_3">
    <p:bg>
      <p:bgPr>
        <a:blipFill>
          <a:blip r:embed="rId2">
            <a:alphaModFix/>
          </a:blip>
          <a:stretch>
            <a:fillRect/>
          </a:stretch>
        </a:blipFill>
        <a:effectLst/>
      </p:bgPr>
    </p:bg>
    <p:spTree>
      <p:nvGrpSpPr>
        <p:cNvPr id="1" name="Shape 278"/>
        <p:cNvGrpSpPr/>
        <p:nvPr/>
      </p:nvGrpSpPr>
      <p:grpSpPr>
        <a:xfrm>
          <a:off x="0" y="0"/>
          <a:ext cx="0" cy="0"/>
          <a:chOff x="0" y="0"/>
          <a:chExt cx="0" cy="0"/>
        </a:xfrm>
      </p:grpSpPr>
      <p:grpSp>
        <p:nvGrpSpPr>
          <p:cNvPr id="279" name="Google Shape;279;p31"/>
          <p:cNvGrpSpPr/>
          <p:nvPr/>
        </p:nvGrpSpPr>
        <p:grpSpPr>
          <a:xfrm>
            <a:off x="-149800" y="-124843"/>
            <a:ext cx="9363150" cy="5430643"/>
            <a:chOff x="-149800" y="-124843"/>
            <a:chExt cx="9363150" cy="5430643"/>
          </a:xfrm>
        </p:grpSpPr>
        <p:sp>
          <p:nvSpPr>
            <p:cNvPr id="280" name="Google Shape;280;p31"/>
            <p:cNvSpPr/>
            <p:nvPr/>
          </p:nvSpPr>
          <p:spPr>
            <a:xfrm>
              <a:off x="-149800" y="-112350"/>
              <a:ext cx="7428100" cy="2272125"/>
            </a:xfrm>
            <a:custGeom>
              <a:avLst/>
              <a:gdLst/>
              <a:ahLst/>
              <a:cxnLst/>
              <a:rect l="l" t="t" r="r" b="b"/>
              <a:pathLst>
                <a:path w="297124" h="90885" extrusionOk="0">
                  <a:moveTo>
                    <a:pt x="0" y="90885"/>
                  </a:moveTo>
                  <a:lnTo>
                    <a:pt x="0" y="80897"/>
                  </a:lnTo>
                  <a:lnTo>
                    <a:pt x="0" y="0"/>
                  </a:lnTo>
                  <a:lnTo>
                    <a:pt x="297124" y="0"/>
                  </a:lnTo>
                  <a:close/>
                </a:path>
              </a:pathLst>
            </a:custGeom>
            <a:solidFill>
              <a:srgbClr val="595959">
                <a:alpha val="16960"/>
              </a:srgbClr>
            </a:solidFill>
            <a:ln>
              <a:noFill/>
            </a:ln>
          </p:spPr>
        </p:sp>
        <p:sp>
          <p:nvSpPr>
            <p:cNvPr id="281" name="Google Shape;281;p31"/>
            <p:cNvSpPr/>
            <p:nvPr/>
          </p:nvSpPr>
          <p:spPr>
            <a:xfrm>
              <a:off x="-149800" y="1164482"/>
              <a:ext cx="5480575" cy="4128825"/>
            </a:xfrm>
            <a:custGeom>
              <a:avLst/>
              <a:gdLst/>
              <a:ahLst/>
              <a:cxnLst/>
              <a:rect l="l" t="t" r="r" b="b"/>
              <a:pathLst>
                <a:path w="219223" h="165153" extrusionOk="0">
                  <a:moveTo>
                    <a:pt x="0" y="40311"/>
                  </a:moveTo>
                  <a:lnTo>
                    <a:pt x="0" y="165153"/>
                  </a:lnTo>
                  <a:lnTo>
                    <a:pt x="219223" y="165153"/>
                  </a:lnTo>
                  <a:lnTo>
                    <a:pt x="123872" y="0"/>
                  </a:lnTo>
                  <a:close/>
                </a:path>
              </a:pathLst>
            </a:custGeom>
            <a:solidFill>
              <a:srgbClr val="F7E5B7">
                <a:alpha val="52679"/>
              </a:srgbClr>
            </a:solidFill>
            <a:ln>
              <a:noFill/>
            </a:ln>
          </p:spPr>
        </p:sp>
        <p:sp>
          <p:nvSpPr>
            <p:cNvPr id="282" name="Google Shape;282;p31"/>
            <p:cNvSpPr/>
            <p:nvPr/>
          </p:nvSpPr>
          <p:spPr>
            <a:xfrm>
              <a:off x="5480566" y="-124843"/>
              <a:ext cx="3720300" cy="4344500"/>
            </a:xfrm>
            <a:custGeom>
              <a:avLst/>
              <a:gdLst/>
              <a:ahLst/>
              <a:cxnLst/>
              <a:rect l="l" t="t" r="r" b="b"/>
              <a:pathLst>
                <a:path w="148812" h="173780" extrusionOk="0">
                  <a:moveTo>
                    <a:pt x="70911" y="0"/>
                  </a:moveTo>
                  <a:lnTo>
                    <a:pt x="148812" y="0"/>
                  </a:lnTo>
                  <a:lnTo>
                    <a:pt x="148812" y="173780"/>
                  </a:lnTo>
                  <a:lnTo>
                    <a:pt x="0" y="22971"/>
                  </a:lnTo>
                  <a:close/>
                </a:path>
              </a:pathLst>
            </a:custGeom>
            <a:solidFill>
              <a:srgbClr val="9EDDEF">
                <a:alpha val="29460"/>
              </a:srgbClr>
            </a:solidFill>
            <a:ln>
              <a:noFill/>
            </a:ln>
          </p:spPr>
        </p:sp>
        <p:sp>
          <p:nvSpPr>
            <p:cNvPr id="283" name="Google Shape;283;p31"/>
            <p:cNvSpPr/>
            <p:nvPr/>
          </p:nvSpPr>
          <p:spPr>
            <a:xfrm>
              <a:off x="2983725" y="411975"/>
              <a:ext cx="6229625" cy="4893825"/>
            </a:xfrm>
            <a:custGeom>
              <a:avLst/>
              <a:gdLst/>
              <a:ahLst/>
              <a:cxnLst/>
              <a:rect l="l" t="t" r="r" b="b"/>
              <a:pathLst>
                <a:path w="249185" h="195753" extrusionOk="0">
                  <a:moveTo>
                    <a:pt x="0" y="32459"/>
                  </a:moveTo>
                  <a:lnTo>
                    <a:pt x="94381" y="195753"/>
                  </a:lnTo>
                  <a:lnTo>
                    <a:pt x="249185" y="195753"/>
                  </a:lnTo>
                  <a:lnTo>
                    <a:pt x="249185" y="152308"/>
                  </a:lnTo>
                  <a:lnTo>
                    <a:pt x="98875" y="0"/>
                  </a:lnTo>
                  <a:close/>
                </a:path>
              </a:pathLst>
            </a:custGeom>
            <a:solidFill>
              <a:srgbClr val="96B3C1">
                <a:alpha val="38840"/>
              </a:srgbClr>
            </a:solidFill>
            <a:ln>
              <a:noFill/>
            </a:ln>
          </p:spPr>
        </p:sp>
      </p:grpSp>
      <p:sp>
        <p:nvSpPr>
          <p:cNvPr id="284" name="Google Shape;284;p31"/>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1"/>
          <p:cNvSpPr txBox="1">
            <a:spLocks noGrp="1"/>
          </p:cNvSpPr>
          <p:nvPr>
            <p:ph type="subTitle" idx="1"/>
          </p:nvPr>
        </p:nvSpPr>
        <p:spPr>
          <a:xfrm>
            <a:off x="1367327" y="3680303"/>
            <a:ext cx="3100800" cy="990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86" name="Google Shape;286;p31"/>
          <p:cNvSpPr txBox="1">
            <a:spLocks noGrp="1"/>
          </p:cNvSpPr>
          <p:nvPr>
            <p:ph type="subTitle" idx="2"/>
          </p:nvPr>
        </p:nvSpPr>
        <p:spPr>
          <a:xfrm>
            <a:off x="4675873" y="3680303"/>
            <a:ext cx="3100800" cy="990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cxnSp>
        <p:nvCxnSpPr>
          <p:cNvPr id="287" name="Google Shape;287;p31"/>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288" name="Google Shape;288;p31"/>
          <p:cNvSpPr txBox="1">
            <a:spLocks noGrp="1"/>
          </p:cNvSpPr>
          <p:nvPr>
            <p:ph type="title"/>
          </p:nvPr>
        </p:nvSpPr>
        <p:spPr>
          <a:xfrm>
            <a:off x="1850627" y="3400650"/>
            <a:ext cx="2134200" cy="30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89" name="Google Shape;289;p31"/>
          <p:cNvSpPr txBox="1">
            <a:spLocks noGrp="1"/>
          </p:cNvSpPr>
          <p:nvPr>
            <p:ph type="title" idx="3"/>
          </p:nvPr>
        </p:nvSpPr>
        <p:spPr>
          <a:xfrm>
            <a:off x="5159173" y="3400650"/>
            <a:ext cx="2134200" cy="30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290" name="Google Shape;290;p31"/>
          <p:cNvSpPr txBox="1">
            <a:spLocks noGrp="1"/>
          </p:cNvSpPr>
          <p:nvPr>
            <p:ph type="title" idx="4"/>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one column 2">
  <p:cSld name="CUSTOM_19">
    <p:bg>
      <p:bgPr>
        <a:blipFill>
          <a:blip r:embed="rId2">
            <a:alphaModFix/>
          </a:blip>
          <a:stretch>
            <a:fillRect/>
          </a:stretch>
        </a:blipFill>
        <a:effectLst/>
      </p:bgPr>
    </p:bg>
    <p:spTree>
      <p:nvGrpSpPr>
        <p:cNvPr id="1" name="Shape 291"/>
        <p:cNvGrpSpPr/>
        <p:nvPr/>
      </p:nvGrpSpPr>
      <p:grpSpPr>
        <a:xfrm>
          <a:off x="0" y="0"/>
          <a:ext cx="0" cy="0"/>
          <a:chOff x="0" y="0"/>
          <a:chExt cx="0" cy="0"/>
        </a:xfrm>
      </p:grpSpPr>
      <p:sp>
        <p:nvSpPr>
          <p:cNvPr id="292" name="Google Shape;292;p32"/>
          <p:cNvSpPr/>
          <p:nvPr/>
        </p:nvSpPr>
        <p:spPr>
          <a:xfrm rot="10800000">
            <a:off x="1791252" y="3021182"/>
            <a:ext cx="7428100" cy="2272125"/>
          </a:xfrm>
          <a:custGeom>
            <a:avLst/>
            <a:gdLst/>
            <a:ahLst/>
            <a:cxnLst/>
            <a:rect l="l" t="t" r="r" b="b"/>
            <a:pathLst>
              <a:path w="297124" h="90885" extrusionOk="0">
                <a:moveTo>
                  <a:pt x="0" y="90885"/>
                </a:moveTo>
                <a:lnTo>
                  <a:pt x="0" y="80897"/>
                </a:lnTo>
                <a:lnTo>
                  <a:pt x="0" y="0"/>
                </a:lnTo>
                <a:lnTo>
                  <a:pt x="297124" y="0"/>
                </a:lnTo>
                <a:close/>
              </a:path>
            </a:pathLst>
          </a:custGeom>
          <a:solidFill>
            <a:srgbClr val="595959">
              <a:alpha val="16960"/>
            </a:srgbClr>
          </a:solidFill>
          <a:ln>
            <a:noFill/>
          </a:ln>
        </p:spPr>
      </p:sp>
      <p:sp>
        <p:nvSpPr>
          <p:cNvPr id="293" name="Google Shape;293;p32"/>
          <p:cNvSpPr/>
          <p:nvPr/>
        </p:nvSpPr>
        <p:spPr>
          <a:xfrm rot="10800000">
            <a:off x="3710841" y="-90416"/>
            <a:ext cx="5480575" cy="4128825"/>
          </a:xfrm>
          <a:custGeom>
            <a:avLst/>
            <a:gdLst/>
            <a:ahLst/>
            <a:cxnLst/>
            <a:rect l="l" t="t" r="r" b="b"/>
            <a:pathLst>
              <a:path w="219223" h="165153" extrusionOk="0">
                <a:moveTo>
                  <a:pt x="0" y="40311"/>
                </a:moveTo>
                <a:lnTo>
                  <a:pt x="0" y="165153"/>
                </a:lnTo>
                <a:lnTo>
                  <a:pt x="219223" y="165153"/>
                </a:lnTo>
                <a:lnTo>
                  <a:pt x="123872" y="0"/>
                </a:lnTo>
                <a:close/>
              </a:path>
            </a:pathLst>
          </a:custGeom>
          <a:solidFill>
            <a:srgbClr val="F7E5B7">
              <a:alpha val="52679"/>
            </a:srgbClr>
          </a:solidFill>
          <a:ln>
            <a:noFill/>
          </a:ln>
        </p:spPr>
      </p:sp>
      <p:sp>
        <p:nvSpPr>
          <p:cNvPr id="294" name="Google Shape;294;p32"/>
          <p:cNvSpPr/>
          <p:nvPr/>
        </p:nvSpPr>
        <p:spPr>
          <a:xfrm>
            <a:off x="-137325" y="961300"/>
            <a:ext cx="3731225" cy="4344500"/>
          </a:xfrm>
          <a:custGeom>
            <a:avLst/>
            <a:gdLst/>
            <a:ahLst/>
            <a:cxnLst/>
            <a:rect l="l" t="t" r="r" b="b"/>
            <a:pathLst>
              <a:path w="149249" h="173780" extrusionOk="0">
                <a:moveTo>
                  <a:pt x="96194" y="167653"/>
                </a:moveTo>
                <a:lnTo>
                  <a:pt x="0" y="173780"/>
                </a:lnTo>
                <a:lnTo>
                  <a:pt x="0" y="0"/>
                </a:lnTo>
                <a:lnTo>
                  <a:pt x="149249" y="151328"/>
                </a:lnTo>
                <a:close/>
              </a:path>
            </a:pathLst>
          </a:custGeom>
          <a:solidFill>
            <a:srgbClr val="9EDDEF">
              <a:alpha val="29460"/>
            </a:srgbClr>
          </a:solidFill>
          <a:ln>
            <a:noFill/>
          </a:ln>
        </p:spPr>
      </p:sp>
      <p:sp>
        <p:nvSpPr>
          <p:cNvPr id="295" name="Google Shape;295;p32"/>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2"/>
          <p:cNvSpPr txBox="1">
            <a:spLocks noGrp="1"/>
          </p:cNvSpPr>
          <p:nvPr>
            <p:ph type="body" idx="1"/>
          </p:nvPr>
        </p:nvSpPr>
        <p:spPr>
          <a:xfrm>
            <a:off x="2078825" y="3802375"/>
            <a:ext cx="5229300" cy="669300"/>
          </a:xfrm>
          <a:prstGeom prst="rect">
            <a:avLst/>
          </a:prstGeom>
        </p:spPr>
        <p:txBody>
          <a:bodyPr spcFirstLastPara="1" wrap="square" lIns="91425" tIns="91425" rIns="91425" bIns="91425" anchor="t" anchorCtr="0">
            <a:noAutofit/>
          </a:bodyPr>
          <a:lstStyle>
            <a:lvl1pPr marL="457200" lvl="0" indent="-304800" algn="ctr" rtl="0">
              <a:lnSpc>
                <a:spcPct val="100000"/>
              </a:lnSpc>
              <a:spcBef>
                <a:spcPts val="0"/>
              </a:spcBef>
              <a:spcAft>
                <a:spcPts val="0"/>
              </a:spcAft>
              <a:buSzPts val="1200"/>
              <a:buChar char="●"/>
              <a:defRPr sz="1400">
                <a:latin typeface="Barlow"/>
                <a:ea typeface="Barlow"/>
                <a:cs typeface="Barlow"/>
                <a:sym typeface="Barlow"/>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cxnSp>
        <p:nvCxnSpPr>
          <p:cNvPr id="297" name="Google Shape;297;p32"/>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298" name="Google Shape;298;p32"/>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hanks">
  <p:cSld name="CUSTOM_18">
    <p:bg>
      <p:bgPr>
        <a:blipFill>
          <a:blip r:embed="rId2">
            <a:alphaModFix/>
          </a:blip>
          <a:stretch>
            <a:fillRect/>
          </a:stretch>
        </a:blipFill>
        <a:effectLst/>
      </p:bgPr>
    </p:bg>
    <p:spTree>
      <p:nvGrpSpPr>
        <p:cNvPr id="1" name="Shape 299"/>
        <p:cNvGrpSpPr/>
        <p:nvPr/>
      </p:nvGrpSpPr>
      <p:grpSpPr>
        <a:xfrm>
          <a:off x="0" y="0"/>
          <a:ext cx="0" cy="0"/>
          <a:chOff x="0" y="0"/>
          <a:chExt cx="0" cy="0"/>
        </a:xfrm>
      </p:grpSpPr>
      <p:grpSp>
        <p:nvGrpSpPr>
          <p:cNvPr id="300" name="Google Shape;300;p33"/>
          <p:cNvGrpSpPr/>
          <p:nvPr/>
        </p:nvGrpSpPr>
        <p:grpSpPr>
          <a:xfrm>
            <a:off x="-152625" y="-124843"/>
            <a:ext cx="9355008" cy="5419676"/>
            <a:chOff x="-152625" y="-124843"/>
            <a:chExt cx="9355008" cy="5419676"/>
          </a:xfrm>
        </p:grpSpPr>
        <p:sp>
          <p:nvSpPr>
            <p:cNvPr id="301" name="Google Shape;301;p33"/>
            <p:cNvSpPr/>
            <p:nvPr/>
          </p:nvSpPr>
          <p:spPr>
            <a:xfrm>
              <a:off x="-149800" y="-112350"/>
              <a:ext cx="7428100" cy="2272125"/>
            </a:xfrm>
            <a:custGeom>
              <a:avLst/>
              <a:gdLst/>
              <a:ahLst/>
              <a:cxnLst/>
              <a:rect l="l" t="t" r="r" b="b"/>
              <a:pathLst>
                <a:path w="297124" h="90885" extrusionOk="0">
                  <a:moveTo>
                    <a:pt x="0" y="90885"/>
                  </a:moveTo>
                  <a:lnTo>
                    <a:pt x="0" y="80897"/>
                  </a:lnTo>
                  <a:lnTo>
                    <a:pt x="0" y="0"/>
                  </a:lnTo>
                  <a:lnTo>
                    <a:pt x="297124" y="0"/>
                  </a:lnTo>
                  <a:close/>
                </a:path>
              </a:pathLst>
            </a:custGeom>
            <a:solidFill>
              <a:srgbClr val="F7E5B7">
                <a:alpha val="52679"/>
              </a:srgbClr>
            </a:solidFill>
            <a:ln>
              <a:noFill/>
            </a:ln>
          </p:spPr>
        </p:sp>
        <p:sp>
          <p:nvSpPr>
            <p:cNvPr id="302" name="Google Shape;302;p33"/>
            <p:cNvSpPr/>
            <p:nvPr/>
          </p:nvSpPr>
          <p:spPr>
            <a:xfrm>
              <a:off x="-152625" y="1148825"/>
              <a:ext cx="5483400" cy="4144475"/>
            </a:xfrm>
            <a:custGeom>
              <a:avLst/>
              <a:gdLst/>
              <a:ahLst/>
              <a:cxnLst/>
              <a:rect l="l" t="t" r="r" b="b"/>
              <a:pathLst>
                <a:path w="219336" h="165779" extrusionOk="0">
                  <a:moveTo>
                    <a:pt x="0" y="40581"/>
                  </a:moveTo>
                  <a:lnTo>
                    <a:pt x="113" y="165779"/>
                  </a:lnTo>
                  <a:lnTo>
                    <a:pt x="219336" y="165779"/>
                  </a:lnTo>
                  <a:lnTo>
                    <a:pt x="125233" y="0"/>
                  </a:lnTo>
                  <a:close/>
                </a:path>
              </a:pathLst>
            </a:custGeom>
            <a:solidFill>
              <a:srgbClr val="96B3C1">
                <a:alpha val="38840"/>
              </a:srgbClr>
            </a:solidFill>
            <a:ln>
              <a:noFill/>
            </a:ln>
          </p:spPr>
        </p:sp>
        <p:sp>
          <p:nvSpPr>
            <p:cNvPr id="303" name="Google Shape;303;p33"/>
            <p:cNvSpPr/>
            <p:nvPr/>
          </p:nvSpPr>
          <p:spPr>
            <a:xfrm>
              <a:off x="5480566" y="-124843"/>
              <a:ext cx="3720300" cy="4344500"/>
            </a:xfrm>
            <a:custGeom>
              <a:avLst/>
              <a:gdLst/>
              <a:ahLst/>
              <a:cxnLst/>
              <a:rect l="l" t="t" r="r" b="b"/>
              <a:pathLst>
                <a:path w="148812" h="173780" extrusionOk="0">
                  <a:moveTo>
                    <a:pt x="70911" y="0"/>
                  </a:moveTo>
                  <a:lnTo>
                    <a:pt x="148812" y="0"/>
                  </a:lnTo>
                  <a:lnTo>
                    <a:pt x="148812" y="173780"/>
                  </a:lnTo>
                  <a:lnTo>
                    <a:pt x="0" y="22971"/>
                  </a:lnTo>
                  <a:close/>
                </a:path>
              </a:pathLst>
            </a:custGeom>
            <a:solidFill>
              <a:srgbClr val="595959">
                <a:alpha val="16960"/>
              </a:srgbClr>
            </a:solidFill>
            <a:ln>
              <a:noFill/>
            </a:ln>
          </p:spPr>
        </p:sp>
        <p:sp>
          <p:nvSpPr>
            <p:cNvPr id="304" name="Google Shape;304;p33"/>
            <p:cNvSpPr/>
            <p:nvPr/>
          </p:nvSpPr>
          <p:spPr>
            <a:xfrm>
              <a:off x="2972758" y="401008"/>
              <a:ext cx="6229625" cy="4893825"/>
            </a:xfrm>
            <a:custGeom>
              <a:avLst/>
              <a:gdLst/>
              <a:ahLst/>
              <a:cxnLst/>
              <a:rect l="l" t="t" r="r" b="b"/>
              <a:pathLst>
                <a:path w="249185" h="195753" extrusionOk="0">
                  <a:moveTo>
                    <a:pt x="0" y="32459"/>
                  </a:moveTo>
                  <a:lnTo>
                    <a:pt x="94381" y="195753"/>
                  </a:lnTo>
                  <a:lnTo>
                    <a:pt x="249185" y="195753"/>
                  </a:lnTo>
                  <a:lnTo>
                    <a:pt x="249185" y="152308"/>
                  </a:lnTo>
                  <a:lnTo>
                    <a:pt x="98875" y="0"/>
                  </a:lnTo>
                  <a:close/>
                </a:path>
              </a:pathLst>
            </a:custGeom>
            <a:solidFill>
              <a:srgbClr val="9EDDEF">
                <a:alpha val="29460"/>
              </a:srgbClr>
            </a:solidFill>
            <a:ln>
              <a:noFill/>
            </a:ln>
          </p:spPr>
        </p:sp>
      </p:grpSp>
      <p:sp>
        <p:nvSpPr>
          <p:cNvPr id="305" name="Google Shape;305;p33"/>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3"/>
          <p:cNvSpPr txBox="1">
            <a:spLocks noGrp="1"/>
          </p:cNvSpPr>
          <p:nvPr>
            <p:ph type="title"/>
          </p:nvPr>
        </p:nvSpPr>
        <p:spPr>
          <a:xfrm>
            <a:off x="713250" y="748938"/>
            <a:ext cx="7717500" cy="1296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8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307" name="Google Shape;307;p33"/>
          <p:cNvSpPr txBox="1">
            <a:spLocks noGrp="1"/>
          </p:cNvSpPr>
          <p:nvPr>
            <p:ph type="body" idx="1"/>
          </p:nvPr>
        </p:nvSpPr>
        <p:spPr>
          <a:xfrm>
            <a:off x="3068250" y="1958371"/>
            <a:ext cx="3007500" cy="1224000"/>
          </a:xfrm>
          <a:prstGeom prst="rect">
            <a:avLst/>
          </a:prstGeom>
        </p:spPr>
        <p:txBody>
          <a:bodyPr spcFirstLastPara="1" wrap="square" lIns="91425" tIns="91425" rIns="91425" bIns="91425" anchor="t" anchorCtr="0">
            <a:noAutofit/>
          </a:bodyPr>
          <a:lstStyle>
            <a:lvl1pPr marL="457200" lvl="0" indent="-304800" algn="ctr" rtl="0">
              <a:lnSpc>
                <a:spcPct val="100000"/>
              </a:lnSpc>
              <a:spcBef>
                <a:spcPts val="0"/>
              </a:spcBef>
              <a:spcAft>
                <a:spcPts val="0"/>
              </a:spcAft>
              <a:buClr>
                <a:srgbClr val="1D262D"/>
              </a:buClr>
              <a:buSzPts val="1200"/>
              <a:buChar char="●"/>
              <a:defRPr sz="1400">
                <a:solidFill>
                  <a:srgbClr val="1D262D"/>
                </a:solidFill>
              </a:defRPr>
            </a:lvl1pPr>
            <a:lvl2pPr marL="914400" lvl="1" indent="-304800" rtl="0">
              <a:spcBef>
                <a:spcPts val="1600"/>
              </a:spcBef>
              <a:spcAft>
                <a:spcPts val="0"/>
              </a:spcAft>
              <a:buClr>
                <a:srgbClr val="1D262D"/>
              </a:buClr>
              <a:buSzPts val="1200"/>
              <a:buChar char="○"/>
              <a:defRPr sz="1200">
                <a:solidFill>
                  <a:srgbClr val="1D262D"/>
                </a:solidFill>
              </a:defRPr>
            </a:lvl2pPr>
            <a:lvl3pPr marL="1371600" lvl="2" indent="-304800" rtl="0">
              <a:spcBef>
                <a:spcPts val="1600"/>
              </a:spcBef>
              <a:spcAft>
                <a:spcPts val="0"/>
              </a:spcAft>
              <a:buClr>
                <a:srgbClr val="1D262D"/>
              </a:buClr>
              <a:buSzPts val="1200"/>
              <a:buChar char="■"/>
              <a:defRPr sz="1200">
                <a:solidFill>
                  <a:srgbClr val="1D262D"/>
                </a:solidFill>
              </a:defRPr>
            </a:lvl3pPr>
            <a:lvl4pPr marL="1828800" lvl="3" indent="-304800" rtl="0">
              <a:spcBef>
                <a:spcPts val="1600"/>
              </a:spcBef>
              <a:spcAft>
                <a:spcPts val="0"/>
              </a:spcAft>
              <a:buClr>
                <a:srgbClr val="1D262D"/>
              </a:buClr>
              <a:buSzPts val="1200"/>
              <a:buChar char="●"/>
              <a:defRPr sz="1200">
                <a:solidFill>
                  <a:srgbClr val="1D262D"/>
                </a:solidFill>
              </a:defRPr>
            </a:lvl4pPr>
            <a:lvl5pPr marL="2286000" lvl="4" indent="-304800" rtl="0">
              <a:spcBef>
                <a:spcPts val="1600"/>
              </a:spcBef>
              <a:spcAft>
                <a:spcPts val="0"/>
              </a:spcAft>
              <a:buClr>
                <a:srgbClr val="1D262D"/>
              </a:buClr>
              <a:buSzPts val="1200"/>
              <a:buChar char="○"/>
              <a:defRPr sz="1200">
                <a:solidFill>
                  <a:srgbClr val="1D262D"/>
                </a:solidFill>
              </a:defRPr>
            </a:lvl5pPr>
            <a:lvl6pPr marL="2743200" lvl="5" indent="-304800" rtl="0">
              <a:spcBef>
                <a:spcPts val="1600"/>
              </a:spcBef>
              <a:spcAft>
                <a:spcPts val="0"/>
              </a:spcAft>
              <a:buClr>
                <a:srgbClr val="1D262D"/>
              </a:buClr>
              <a:buSzPts val="1200"/>
              <a:buChar char="■"/>
              <a:defRPr sz="1200">
                <a:solidFill>
                  <a:srgbClr val="1D262D"/>
                </a:solidFill>
              </a:defRPr>
            </a:lvl6pPr>
            <a:lvl7pPr marL="3200400" lvl="6" indent="-304800" rtl="0">
              <a:spcBef>
                <a:spcPts val="1600"/>
              </a:spcBef>
              <a:spcAft>
                <a:spcPts val="0"/>
              </a:spcAft>
              <a:buClr>
                <a:srgbClr val="1D262D"/>
              </a:buClr>
              <a:buSzPts val="1200"/>
              <a:buChar char="●"/>
              <a:defRPr sz="1200">
                <a:solidFill>
                  <a:srgbClr val="1D262D"/>
                </a:solidFill>
              </a:defRPr>
            </a:lvl7pPr>
            <a:lvl8pPr marL="3657600" lvl="7" indent="-304800" rtl="0">
              <a:spcBef>
                <a:spcPts val="1600"/>
              </a:spcBef>
              <a:spcAft>
                <a:spcPts val="0"/>
              </a:spcAft>
              <a:buClr>
                <a:srgbClr val="1D262D"/>
              </a:buClr>
              <a:buSzPts val="1200"/>
              <a:buChar char="○"/>
              <a:defRPr sz="1200">
                <a:solidFill>
                  <a:srgbClr val="1D262D"/>
                </a:solidFill>
              </a:defRPr>
            </a:lvl8pPr>
            <a:lvl9pPr marL="4114800" lvl="8" indent="-304800" rtl="0">
              <a:spcBef>
                <a:spcPts val="1600"/>
              </a:spcBef>
              <a:spcAft>
                <a:spcPts val="1600"/>
              </a:spcAft>
              <a:buClr>
                <a:srgbClr val="1D262D"/>
              </a:buClr>
              <a:buSzPts val="1200"/>
              <a:buChar char="■"/>
              <a:defRPr sz="1200">
                <a:solidFill>
                  <a:srgbClr val="1D262D"/>
                </a:solidFill>
              </a:defRPr>
            </a:lvl9pPr>
          </a:lstStyle>
          <a:p>
            <a:endParaRPr/>
          </a:p>
        </p:txBody>
      </p:sp>
      <p:sp>
        <p:nvSpPr>
          <p:cNvPr id="308" name="Google Shape;308;p33"/>
          <p:cNvSpPr txBox="1"/>
          <p:nvPr/>
        </p:nvSpPr>
        <p:spPr>
          <a:xfrm>
            <a:off x="2483550" y="3221200"/>
            <a:ext cx="4176900" cy="6909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100">
                <a:solidFill>
                  <a:schemeClr val="dk1"/>
                </a:solidFill>
                <a:latin typeface="Barlow"/>
                <a:ea typeface="Barlow"/>
                <a:cs typeface="Barlow"/>
                <a:sym typeface="Barlow"/>
              </a:rPr>
              <a:t>CREDITS: This presentation template was created by </a:t>
            </a:r>
            <a:r>
              <a:rPr lang="en" sz="11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Slidesgo</a:t>
            </a:r>
            <a:r>
              <a:rPr lang="en" sz="1100">
                <a:solidFill>
                  <a:schemeClr val="dk1"/>
                </a:solidFill>
                <a:latin typeface="Barlow"/>
                <a:ea typeface="Barlow"/>
                <a:cs typeface="Barlow"/>
                <a:sym typeface="Barlow"/>
              </a:rPr>
              <a:t>, including icons by </a:t>
            </a:r>
            <a:r>
              <a:rPr lang="en" sz="11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Flaticon</a:t>
            </a:r>
            <a:r>
              <a:rPr lang="en" sz="1100">
                <a:solidFill>
                  <a:schemeClr val="dk1"/>
                </a:solidFill>
                <a:latin typeface="Barlow"/>
                <a:ea typeface="Barlow"/>
                <a:cs typeface="Barlow"/>
                <a:sym typeface="Barlow"/>
              </a:rPr>
              <a:t>, infographics &amp; images by </a:t>
            </a:r>
            <a:r>
              <a:rPr lang="en" sz="1100" b="1">
                <a:solidFill>
                  <a:schemeClr val="dk1"/>
                </a:solidFill>
                <a:uFill>
                  <a:noFill/>
                </a:uFill>
                <a:latin typeface="Barlow"/>
                <a:ea typeface="Barlow"/>
                <a:cs typeface="Barlow"/>
                <a:sym typeface="Barlow"/>
                <a:hlinkClick r:id="rId5">
                  <a:extLst>
                    <a:ext uri="{A12FA001-AC4F-418D-AE19-62706E023703}">
                      <ahyp:hlinkClr xmlns:ahyp="http://schemas.microsoft.com/office/drawing/2018/hyperlinkcolor" val="tx"/>
                    </a:ext>
                  </a:extLst>
                </a:hlinkClick>
              </a:rPr>
              <a:t>Freepik</a:t>
            </a:r>
            <a:r>
              <a:rPr lang="en" sz="1100">
                <a:solidFill>
                  <a:schemeClr val="dk1"/>
                </a:solidFill>
                <a:latin typeface="Barlow"/>
                <a:ea typeface="Barlow"/>
                <a:cs typeface="Barlow"/>
                <a:sym typeface="Barlow"/>
              </a:rPr>
              <a:t> </a:t>
            </a:r>
            <a:endParaRPr sz="1100">
              <a:solidFill>
                <a:schemeClr val="dk1"/>
              </a:solidFill>
              <a:latin typeface="Barlow"/>
              <a:ea typeface="Barlow"/>
              <a:cs typeface="Barlow"/>
              <a:sym typeface="Barlow"/>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and one column 3">
  <p:cSld name="CUSTOM_17">
    <p:bg>
      <p:bgPr>
        <a:blipFill>
          <a:blip r:embed="rId2">
            <a:alphaModFix/>
          </a:blip>
          <a:stretch>
            <a:fillRect/>
          </a:stretch>
        </a:blipFill>
        <a:effectLst/>
      </p:bgPr>
    </p:bg>
    <p:spTree>
      <p:nvGrpSpPr>
        <p:cNvPr id="1" name="Shape 309"/>
        <p:cNvGrpSpPr/>
        <p:nvPr/>
      </p:nvGrpSpPr>
      <p:grpSpPr>
        <a:xfrm>
          <a:off x="0" y="0"/>
          <a:ext cx="0" cy="0"/>
          <a:chOff x="0" y="0"/>
          <a:chExt cx="0" cy="0"/>
        </a:xfrm>
      </p:grpSpPr>
      <p:grpSp>
        <p:nvGrpSpPr>
          <p:cNvPr id="310" name="Google Shape;310;p34"/>
          <p:cNvGrpSpPr/>
          <p:nvPr/>
        </p:nvGrpSpPr>
        <p:grpSpPr>
          <a:xfrm rot="10800000" flipH="1">
            <a:off x="-138833" y="-124843"/>
            <a:ext cx="9352183" cy="5430643"/>
            <a:chOff x="-138833" y="-124843"/>
            <a:chExt cx="9352183" cy="5430643"/>
          </a:xfrm>
        </p:grpSpPr>
        <p:sp>
          <p:nvSpPr>
            <p:cNvPr id="311" name="Google Shape;311;p34"/>
            <p:cNvSpPr/>
            <p:nvPr/>
          </p:nvSpPr>
          <p:spPr>
            <a:xfrm>
              <a:off x="-138833" y="1175449"/>
              <a:ext cx="5480575" cy="4128825"/>
            </a:xfrm>
            <a:custGeom>
              <a:avLst/>
              <a:gdLst/>
              <a:ahLst/>
              <a:cxnLst/>
              <a:rect l="l" t="t" r="r" b="b"/>
              <a:pathLst>
                <a:path w="219223" h="165153" extrusionOk="0">
                  <a:moveTo>
                    <a:pt x="0" y="40311"/>
                  </a:moveTo>
                  <a:lnTo>
                    <a:pt x="0" y="165153"/>
                  </a:lnTo>
                  <a:lnTo>
                    <a:pt x="219223" y="165153"/>
                  </a:lnTo>
                  <a:lnTo>
                    <a:pt x="123872" y="0"/>
                  </a:lnTo>
                  <a:close/>
                </a:path>
              </a:pathLst>
            </a:custGeom>
            <a:solidFill>
              <a:srgbClr val="96B3C1">
                <a:alpha val="38840"/>
              </a:srgbClr>
            </a:solidFill>
            <a:ln>
              <a:noFill/>
            </a:ln>
          </p:spPr>
        </p:sp>
        <p:sp>
          <p:nvSpPr>
            <p:cNvPr id="312" name="Google Shape;312;p34"/>
            <p:cNvSpPr/>
            <p:nvPr/>
          </p:nvSpPr>
          <p:spPr>
            <a:xfrm>
              <a:off x="5480566" y="-124843"/>
              <a:ext cx="3720300" cy="4344500"/>
            </a:xfrm>
            <a:custGeom>
              <a:avLst/>
              <a:gdLst/>
              <a:ahLst/>
              <a:cxnLst/>
              <a:rect l="l" t="t" r="r" b="b"/>
              <a:pathLst>
                <a:path w="148812" h="173780" extrusionOk="0">
                  <a:moveTo>
                    <a:pt x="70911" y="0"/>
                  </a:moveTo>
                  <a:lnTo>
                    <a:pt x="148812" y="0"/>
                  </a:lnTo>
                  <a:lnTo>
                    <a:pt x="148812" y="173780"/>
                  </a:lnTo>
                  <a:lnTo>
                    <a:pt x="0" y="22971"/>
                  </a:lnTo>
                  <a:close/>
                </a:path>
              </a:pathLst>
            </a:custGeom>
            <a:solidFill>
              <a:srgbClr val="595959">
                <a:alpha val="16960"/>
              </a:srgbClr>
            </a:solidFill>
            <a:ln>
              <a:noFill/>
            </a:ln>
          </p:spPr>
        </p:sp>
        <p:sp>
          <p:nvSpPr>
            <p:cNvPr id="313" name="Google Shape;313;p34"/>
            <p:cNvSpPr/>
            <p:nvPr/>
          </p:nvSpPr>
          <p:spPr>
            <a:xfrm>
              <a:off x="2983725" y="411975"/>
              <a:ext cx="6229625" cy="4893825"/>
            </a:xfrm>
            <a:custGeom>
              <a:avLst/>
              <a:gdLst/>
              <a:ahLst/>
              <a:cxnLst/>
              <a:rect l="l" t="t" r="r" b="b"/>
              <a:pathLst>
                <a:path w="249185" h="195753" extrusionOk="0">
                  <a:moveTo>
                    <a:pt x="0" y="32459"/>
                  </a:moveTo>
                  <a:lnTo>
                    <a:pt x="94381" y="195753"/>
                  </a:lnTo>
                  <a:lnTo>
                    <a:pt x="249185" y="195753"/>
                  </a:lnTo>
                  <a:lnTo>
                    <a:pt x="249185" y="152308"/>
                  </a:lnTo>
                  <a:lnTo>
                    <a:pt x="98875" y="0"/>
                  </a:lnTo>
                  <a:close/>
                </a:path>
              </a:pathLst>
            </a:custGeom>
            <a:solidFill>
              <a:srgbClr val="9EDDEF">
                <a:alpha val="29460"/>
              </a:srgbClr>
            </a:solidFill>
            <a:ln>
              <a:noFill/>
            </a:ln>
          </p:spPr>
        </p:sp>
      </p:grpSp>
      <p:sp>
        <p:nvSpPr>
          <p:cNvPr id="314" name="Google Shape;314;p34"/>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4"/>
          <p:cNvSpPr txBox="1">
            <a:spLocks noGrp="1"/>
          </p:cNvSpPr>
          <p:nvPr>
            <p:ph type="body" idx="1"/>
          </p:nvPr>
        </p:nvSpPr>
        <p:spPr>
          <a:xfrm>
            <a:off x="713225" y="1348475"/>
            <a:ext cx="7717500" cy="3255300"/>
          </a:xfrm>
          <a:prstGeom prst="rect">
            <a:avLst/>
          </a:prstGeom>
        </p:spPr>
        <p:txBody>
          <a:bodyPr spcFirstLastPara="1" wrap="square" lIns="91425" tIns="91425" rIns="91425" bIns="91425" anchor="t" anchorCtr="0">
            <a:noAutofit/>
          </a:bodyPr>
          <a:lstStyle>
            <a:lvl1pPr marL="457200" lvl="0" indent="-336550" rtl="0">
              <a:lnSpc>
                <a:spcPct val="100000"/>
              </a:lnSpc>
              <a:spcBef>
                <a:spcPts val="0"/>
              </a:spcBef>
              <a:spcAft>
                <a:spcPts val="0"/>
              </a:spcAft>
              <a:buSzPts val="1700"/>
              <a:buFont typeface="Barlow"/>
              <a:buChar char="●"/>
              <a:defRPr sz="1400">
                <a:latin typeface="Barlow"/>
                <a:ea typeface="Barlow"/>
                <a:cs typeface="Barlow"/>
                <a:sym typeface="Barlow"/>
              </a:defRPr>
            </a:lvl1pPr>
            <a:lvl2pPr marL="914400" lvl="1" indent="-317500" rtl="0">
              <a:lnSpc>
                <a:spcPct val="100000"/>
              </a:lnSpc>
              <a:spcBef>
                <a:spcPts val="1600"/>
              </a:spcBef>
              <a:spcAft>
                <a:spcPts val="0"/>
              </a:spcAft>
              <a:buSzPts val="1400"/>
              <a:buChar char="○"/>
              <a:defRPr sz="1100">
                <a:latin typeface="Barlow"/>
                <a:ea typeface="Barlow"/>
                <a:cs typeface="Barlow"/>
                <a:sym typeface="Barlow"/>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cxnSp>
        <p:nvCxnSpPr>
          <p:cNvPr id="316" name="Google Shape;316;p34"/>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317" name="Google Shape;317;p34"/>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Background 1">
  <p:cSld name="CUSTOM_1_1_1_1_1_1_1_1">
    <p:bg>
      <p:bgPr>
        <a:blipFill>
          <a:blip r:embed="rId2">
            <a:alphaModFix/>
          </a:blip>
          <a:stretch>
            <a:fillRect/>
          </a:stretch>
        </a:blipFill>
        <a:effectLst/>
      </p:bgPr>
    </p:bg>
    <p:spTree>
      <p:nvGrpSpPr>
        <p:cNvPr id="1" name="Shape 318"/>
        <p:cNvGrpSpPr/>
        <p:nvPr/>
      </p:nvGrpSpPr>
      <p:grpSpPr>
        <a:xfrm>
          <a:off x="0" y="0"/>
          <a:ext cx="0" cy="0"/>
          <a:chOff x="0" y="0"/>
          <a:chExt cx="0" cy="0"/>
        </a:xfrm>
      </p:grpSpPr>
      <p:sp>
        <p:nvSpPr>
          <p:cNvPr id="319" name="Google Shape;319;p35"/>
          <p:cNvSpPr/>
          <p:nvPr/>
        </p:nvSpPr>
        <p:spPr>
          <a:xfrm>
            <a:off x="-124850" y="-126358"/>
            <a:ext cx="8626600" cy="3433150"/>
          </a:xfrm>
          <a:custGeom>
            <a:avLst/>
            <a:gdLst/>
            <a:ahLst/>
            <a:cxnLst/>
            <a:rect l="l" t="t" r="r" b="b"/>
            <a:pathLst>
              <a:path w="345064" h="137326" extrusionOk="0">
                <a:moveTo>
                  <a:pt x="0" y="0"/>
                </a:moveTo>
                <a:lnTo>
                  <a:pt x="215728" y="137326"/>
                </a:lnTo>
                <a:lnTo>
                  <a:pt x="345064" y="0"/>
                </a:lnTo>
                <a:close/>
              </a:path>
            </a:pathLst>
          </a:custGeom>
          <a:solidFill>
            <a:srgbClr val="9EDDEF">
              <a:alpha val="29460"/>
            </a:srgbClr>
          </a:solidFill>
          <a:ln>
            <a:noFill/>
          </a:ln>
        </p:spPr>
      </p:sp>
      <p:sp>
        <p:nvSpPr>
          <p:cNvPr id="320" name="Google Shape;320;p35"/>
          <p:cNvSpPr/>
          <p:nvPr/>
        </p:nvSpPr>
        <p:spPr>
          <a:xfrm>
            <a:off x="5836207" y="-82490"/>
            <a:ext cx="3445650" cy="5180950"/>
          </a:xfrm>
          <a:custGeom>
            <a:avLst/>
            <a:gdLst/>
            <a:ahLst/>
            <a:cxnLst/>
            <a:rect l="l" t="t" r="r" b="b"/>
            <a:pathLst>
              <a:path w="137826" h="207238" extrusionOk="0">
                <a:moveTo>
                  <a:pt x="104368" y="0"/>
                </a:moveTo>
                <a:lnTo>
                  <a:pt x="137826" y="0"/>
                </a:lnTo>
                <a:lnTo>
                  <a:pt x="137826" y="207238"/>
                </a:lnTo>
                <a:lnTo>
                  <a:pt x="0" y="111859"/>
                </a:lnTo>
                <a:close/>
              </a:path>
            </a:pathLst>
          </a:custGeom>
          <a:solidFill>
            <a:srgbClr val="595959">
              <a:alpha val="16960"/>
            </a:srgbClr>
          </a:solidFill>
          <a:ln>
            <a:noFill/>
          </a:ln>
        </p:spPr>
      </p:sp>
      <p:sp>
        <p:nvSpPr>
          <p:cNvPr id="321" name="Google Shape;321;p35"/>
          <p:cNvSpPr/>
          <p:nvPr/>
        </p:nvSpPr>
        <p:spPr>
          <a:xfrm>
            <a:off x="-137325" y="-124850"/>
            <a:ext cx="3770225" cy="3870125"/>
          </a:xfrm>
          <a:custGeom>
            <a:avLst/>
            <a:gdLst/>
            <a:ahLst/>
            <a:cxnLst/>
            <a:rect l="l" t="t" r="r" b="b"/>
            <a:pathLst>
              <a:path w="150809" h="154805" extrusionOk="0">
                <a:moveTo>
                  <a:pt x="1498" y="0"/>
                </a:moveTo>
                <a:lnTo>
                  <a:pt x="150809" y="95879"/>
                </a:lnTo>
                <a:lnTo>
                  <a:pt x="51435" y="154805"/>
                </a:lnTo>
                <a:lnTo>
                  <a:pt x="0" y="154805"/>
                </a:lnTo>
                <a:close/>
              </a:path>
            </a:pathLst>
          </a:custGeom>
          <a:solidFill>
            <a:srgbClr val="96B3C1">
              <a:alpha val="38840"/>
            </a:srgbClr>
          </a:solidFill>
          <a:ln>
            <a:noFill/>
          </a:ln>
        </p:spPr>
      </p:sp>
      <p:sp>
        <p:nvSpPr>
          <p:cNvPr id="322" name="Google Shape;322;p35"/>
          <p:cNvSpPr/>
          <p:nvPr/>
        </p:nvSpPr>
        <p:spPr>
          <a:xfrm>
            <a:off x="-65800" y="2281125"/>
            <a:ext cx="5351875" cy="2917200"/>
          </a:xfrm>
          <a:custGeom>
            <a:avLst/>
            <a:gdLst/>
            <a:ahLst/>
            <a:cxnLst/>
            <a:rect l="l" t="t" r="r" b="b"/>
            <a:pathLst>
              <a:path w="214075" h="116688" extrusionOk="0">
                <a:moveTo>
                  <a:pt x="211881" y="116688"/>
                </a:moveTo>
                <a:lnTo>
                  <a:pt x="0" y="116688"/>
                </a:lnTo>
                <a:lnTo>
                  <a:pt x="0" y="58783"/>
                </a:lnTo>
                <a:lnTo>
                  <a:pt x="48255" y="58783"/>
                </a:lnTo>
                <a:lnTo>
                  <a:pt x="147396" y="0"/>
                </a:lnTo>
                <a:lnTo>
                  <a:pt x="214075" y="41236"/>
                </a:lnTo>
                <a:close/>
              </a:path>
            </a:pathLst>
          </a:custGeom>
          <a:solidFill>
            <a:srgbClr val="F7E5B7">
              <a:alpha val="52679"/>
            </a:srgbClr>
          </a:solidFill>
          <a:ln>
            <a:noFill/>
          </a:ln>
        </p:spPr>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ackground 2">
  <p:cSld name="CUSTOM_1_1_1_1_1_1_1_1_1">
    <p:bg>
      <p:bgPr>
        <a:blipFill>
          <a:blip r:embed="rId2">
            <a:alphaModFix/>
          </a:blip>
          <a:stretch>
            <a:fillRect/>
          </a:stretch>
        </a:blipFill>
        <a:effectLst/>
      </p:bgPr>
    </p:bg>
    <p:spTree>
      <p:nvGrpSpPr>
        <p:cNvPr id="1" name="Shape 323"/>
        <p:cNvGrpSpPr/>
        <p:nvPr/>
      </p:nvGrpSpPr>
      <p:grpSpPr>
        <a:xfrm>
          <a:off x="0" y="0"/>
          <a:ext cx="0" cy="0"/>
          <a:chOff x="0" y="0"/>
          <a:chExt cx="0" cy="0"/>
        </a:xfrm>
      </p:grpSpPr>
      <p:sp>
        <p:nvSpPr>
          <p:cNvPr id="324" name="Google Shape;324;p36"/>
          <p:cNvSpPr/>
          <p:nvPr/>
        </p:nvSpPr>
        <p:spPr>
          <a:xfrm rot="10800000">
            <a:off x="2684116" y="-137325"/>
            <a:ext cx="6629125" cy="2933800"/>
          </a:xfrm>
          <a:custGeom>
            <a:avLst/>
            <a:gdLst/>
            <a:ahLst/>
            <a:cxnLst/>
            <a:rect l="l" t="t" r="r" b="b"/>
            <a:pathLst>
              <a:path w="265165" h="117352" extrusionOk="0">
                <a:moveTo>
                  <a:pt x="155803" y="0"/>
                </a:moveTo>
                <a:lnTo>
                  <a:pt x="218724" y="40948"/>
                </a:lnTo>
                <a:lnTo>
                  <a:pt x="265165" y="117352"/>
                </a:lnTo>
                <a:lnTo>
                  <a:pt x="0" y="117352"/>
                </a:lnTo>
                <a:lnTo>
                  <a:pt x="0" y="58426"/>
                </a:lnTo>
                <a:lnTo>
                  <a:pt x="57427" y="58426"/>
                </a:lnTo>
                <a:close/>
              </a:path>
            </a:pathLst>
          </a:custGeom>
          <a:solidFill>
            <a:srgbClr val="F7E5B7">
              <a:alpha val="52679"/>
            </a:srgbClr>
          </a:solidFill>
          <a:ln>
            <a:noFill/>
          </a:ln>
        </p:spPr>
      </p:sp>
      <p:sp>
        <p:nvSpPr>
          <p:cNvPr id="325" name="Google Shape;325;p36"/>
          <p:cNvSpPr/>
          <p:nvPr/>
        </p:nvSpPr>
        <p:spPr>
          <a:xfrm>
            <a:off x="2883850" y="3632900"/>
            <a:ext cx="6354475" cy="1598000"/>
          </a:xfrm>
          <a:custGeom>
            <a:avLst/>
            <a:gdLst/>
            <a:ahLst/>
            <a:cxnLst/>
            <a:rect l="l" t="t" r="r" b="b"/>
            <a:pathLst>
              <a:path w="254179" h="63920" extrusionOk="0">
                <a:moveTo>
                  <a:pt x="153806" y="0"/>
                </a:moveTo>
                <a:lnTo>
                  <a:pt x="0" y="63920"/>
                </a:lnTo>
                <a:lnTo>
                  <a:pt x="254179" y="63920"/>
                </a:lnTo>
                <a:close/>
              </a:path>
            </a:pathLst>
          </a:custGeom>
          <a:solidFill>
            <a:srgbClr val="96B3C1">
              <a:alpha val="38840"/>
            </a:srgbClr>
          </a:solidFill>
          <a:ln>
            <a:noFill/>
          </a:ln>
        </p:spPr>
      </p:sp>
      <p:sp>
        <p:nvSpPr>
          <p:cNvPr id="326" name="Google Shape;326;p36"/>
          <p:cNvSpPr/>
          <p:nvPr/>
        </p:nvSpPr>
        <p:spPr>
          <a:xfrm>
            <a:off x="-87400" y="-112350"/>
            <a:ext cx="3932550" cy="5318275"/>
          </a:xfrm>
          <a:custGeom>
            <a:avLst/>
            <a:gdLst/>
            <a:ahLst/>
            <a:cxnLst/>
            <a:rect l="l" t="t" r="r" b="b"/>
            <a:pathLst>
              <a:path w="157302" h="212731" extrusionOk="0">
                <a:moveTo>
                  <a:pt x="157302" y="75904"/>
                </a:moveTo>
                <a:lnTo>
                  <a:pt x="120848" y="212731"/>
                </a:lnTo>
                <a:lnTo>
                  <a:pt x="0" y="212731"/>
                </a:lnTo>
                <a:lnTo>
                  <a:pt x="0" y="0"/>
                </a:lnTo>
                <a:lnTo>
                  <a:pt x="111859" y="0"/>
                </a:lnTo>
                <a:close/>
              </a:path>
            </a:pathLst>
          </a:custGeom>
          <a:solidFill>
            <a:srgbClr val="595959">
              <a:alpha val="16960"/>
            </a:srgbClr>
          </a:solidFill>
          <a:ln>
            <a:noFill/>
          </a:ln>
        </p:spPr>
      </p:sp>
      <p:sp>
        <p:nvSpPr>
          <p:cNvPr id="327" name="Google Shape;327;p36"/>
          <p:cNvSpPr/>
          <p:nvPr/>
        </p:nvSpPr>
        <p:spPr>
          <a:xfrm>
            <a:off x="5425014" y="1345736"/>
            <a:ext cx="3751250" cy="3860600"/>
          </a:xfrm>
          <a:custGeom>
            <a:avLst/>
            <a:gdLst/>
            <a:ahLst/>
            <a:cxnLst/>
            <a:rect l="l" t="t" r="r" b="b"/>
            <a:pathLst>
              <a:path w="150050" h="154424" extrusionOk="0">
                <a:moveTo>
                  <a:pt x="97566" y="0"/>
                </a:moveTo>
                <a:lnTo>
                  <a:pt x="0" y="57867"/>
                </a:lnTo>
                <a:lnTo>
                  <a:pt x="150050" y="154424"/>
                </a:lnTo>
                <a:close/>
              </a:path>
            </a:pathLst>
          </a:custGeom>
          <a:solidFill>
            <a:srgbClr val="9EDDEF">
              <a:alpha val="29460"/>
            </a:srgbClr>
          </a:solidFill>
          <a:ln>
            <a:noFill/>
          </a:ln>
        </p:spPr>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ackground 3">
  <p:cSld name="CUSTOM_1_1_1_1_1_1_1_1_1_1">
    <p:bg>
      <p:bgPr>
        <a:blipFill>
          <a:blip r:embed="rId2">
            <a:alphaModFix/>
          </a:blip>
          <a:stretch>
            <a:fillRect/>
          </a:stretch>
        </a:blipFill>
        <a:effectLst/>
      </p:bgPr>
    </p:bg>
    <p:spTree>
      <p:nvGrpSpPr>
        <p:cNvPr id="1" name="Shape 328"/>
        <p:cNvGrpSpPr/>
        <p:nvPr/>
      </p:nvGrpSpPr>
      <p:grpSpPr>
        <a:xfrm>
          <a:off x="0" y="0"/>
          <a:ext cx="0" cy="0"/>
          <a:chOff x="0" y="0"/>
          <a:chExt cx="0" cy="0"/>
        </a:xfrm>
      </p:grpSpPr>
      <p:sp>
        <p:nvSpPr>
          <p:cNvPr id="329" name="Google Shape;329;p37"/>
          <p:cNvSpPr/>
          <p:nvPr/>
        </p:nvSpPr>
        <p:spPr>
          <a:xfrm>
            <a:off x="-239800" y="-124825"/>
            <a:ext cx="4422355" cy="5368200"/>
          </a:xfrm>
          <a:custGeom>
            <a:avLst/>
            <a:gdLst/>
            <a:ahLst/>
            <a:cxnLst/>
            <a:rect l="l" t="t" r="r" b="b"/>
            <a:pathLst>
              <a:path w="174280" h="214728" extrusionOk="0">
                <a:moveTo>
                  <a:pt x="2997" y="0"/>
                </a:moveTo>
                <a:lnTo>
                  <a:pt x="174280" y="125341"/>
                </a:lnTo>
                <a:lnTo>
                  <a:pt x="174280" y="214728"/>
                </a:lnTo>
                <a:lnTo>
                  <a:pt x="0" y="214728"/>
                </a:lnTo>
                <a:lnTo>
                  <a:pt x="0" y="4993"/>
                </a:lnTo>
                <a:close/>
              </a:path>
            </a:pathLst>
          </a:custGeom>
          <a:solidFill>
            <a:srgbClr val="F7E5B7">
              <a:alpha val="52679"/>
            </a:srgbClr>
          </a:solidFill>
          <a:ln>
            <a:noFill/>
          </a:ln>
        </p:spPr>
      </p:sp>
      <p:sp>
        <p:nvSpPr>
          <p:cNvPr id="330" name="Google Shape;330;p37"/>
          <p:cNvSpPr/>
          <p:nvPr/>
        </p:nvSpPr>
        <p:spPr>
          <a:xfrm>
            <a:off x="4182502" y="1960030"/>
            <a:ext cx="4219583" cy="3295825"/>
          </a:xfrm>
          <a:custGeom>
            <a:avLst/>
            <a:gdLst/>
            <a:ahLst/>
            <a:cxnLst/>
            <a:rect l="l" t="t" r="r" b="b"/>
            <a:pathLst>
              <a:path w="166289" h="131833" extrusionOk="0">
                <a:moveTo>
                  <a:pt x="0" y="131833"/>
                </a:moveTo>
                <a:lnTo>
                  <a:pt x="12484" y="131334"/>
                </a:lnTo>
                <a:lnTo>
                  <a:pt x="166289" y="131334"/>
                </a:lnTo>
                <a:lnTo>
                  <a:pt x="95878" y="0"/>
                </a:lnTo>
                <a:lnTo>
                  <a:pt x="0" y="42946"/>
                </a:lnTo>
                <a:close/>
              </a:path>
            </a:pathLst>
          </a:custGeom>
          <a:solidFill>
            <a:srgbClr val="9EDDEF">
              <a:alpha val="29460"/>
            </a:srgbClr>
          </a:solidFill>
          <a:ln>
            <a:noFill/>
          </a:ln>
        </p:spPr>
      </p:sp>
      <p:sp>
        <p:nvSpPr>
          <p:cNvPr id="331" name="Google Shape;331;p37"/>
          <p:cNvSpPr/>
          <p:nvPr/>
        </p:nvSpPr>
        <p:spPr>
          <a:xfrm>
            <a:off x="-151090" y="-99863"/>
            <a:ext cx="6918621" cy="3121050"/>
          </a:xfrm>
          <a:custGeom>
            <a:avLst/>
            <a:gdLst/>
            <a:ahLst/>
            <a:cxnLst/>
            <a:rect l="l" t="t" r="r" b="b"/>
            <a:pathLst>
              <a:path w="272655" h="124842" extrusionOk="0">
                <a:moveTo>
                  <a:pt x="0" y="0"/>
                </a:moveTo>
                <a:lnTo>
                  <a:pt x="272655" y="0"/>
                </a:lnTo>
                <a:lnTo>
                  <a:pt x="266164" y="82895"/>
                </a:lnTo>
                <a:lnTo>
                  <a:pt x="171284" y="124842"/>
                </a:lnTo>
                <a:close/>
              </a:path>
            </a:pathLst>
          </a:custGeom>
          <a:solidFill>
            <a:srgbClr val="96B3C1">
              <a:alpha val="38840"/>
            </a:srgbClr>
          </a:solidFill>
          <a:ln>
            <a:noFill/>
          </a:ln>
        </p:spPr>
      </p:sp>
      <p:sp>
        <p:nvSpPr>
          <p:cNvPr id="332" name="Google Shape;332;p37"/>
          <p:cNvSpPr/>
          <p:nvPr/>
        </p:nvSpPr>
        <p:spPr>
          <a:xfrm>
            <a:off x="6626802" y="1954877"/>
            <a:ext cx="2785600" cy="3323000"/>
          </a:xfrm>
          <a:custGeom>
            <a:avLst/>
            <a:gdLst/>
            <a:ahLst/>
            <a:cxnLst/>
            <a:rect l="l" t="t" r="r" b="b"/>
            <a:pathLst>
              <a:path w="111424" h="132920" extrusionOk="0">
                <a:moveTo>
                  <a:pt x="0" y="878"/>
                </a:moveTo>
                <a:lnTo>
                  <a:pt x="71505" y="132920"/>
                </a:lnTo>
                <a:lnTo>
                  <a:pt x="111424" y="132920"/>
                </a:lnTo>
                <a:lnTo>
                  <a:pt x="107038" y="0"/>
                </a:lnTo>
                <a:close/>
              </a:path>
            </a:pathLst>
          </a:custGeom>
          <a:solidFill>
            <a:srgbClr val="595959">
              <a:alpha val="16960"/>
            </a:srgbClr>
          </a:solidFill>
          <a:ln>
            <a:noFill/>
          </a:ln>
        </p:spPr>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Background 4">
  <p:cSld name="CUSTOM_1_1_1_1_1_1_1_1_2">
    <p:spTree>
      <p:nvGrpSpPr>
        <p:cNvPr id="1" name="Shape 333"/>
        <p:cNvGrpSpPr/>
        <p:nvPr/>
      </p:nvGrpSpPr>
      <p:grpSpPr>
        <a:xfrm>
          <a:off x="0" y="0"/>
          <a:ext cx="0" cy="0"/>
          <a:chOff x="0" y="0"/>
          <a:chExt cx="0" cy="0"/>
        </a:xfrm>
      </p:grpSpPr>
      <p:pic>
        <p:nvPicPr>
          <p:cNvPr id="334" name="Google Shape;334;p38"/>
          <p:cNvPicPr preferRelativeResize="0"/>
          <p:nvPr/>
        </p:nvPicPr>
        <p:blipFill>
          <a:blip r:embed="rId2">
            <a:alphaModFix/>
          </a:blip>
          <a:stretch>
            <a:fillRect/>
          </a:stretch>
        </p:blipFill>
        <p:spPr>
          <a:xfrm rot="10800000">
            <a:off x="0" y="0"/>
            <a:ext cx="9144000" cy="5143500"/>
          </a:xfrm>
          <a:prstGeom prst="rect">
            <a:avLst/>
          </a:prstGeom>
          <a:noFill/>
          <a:ln>
            <a:noFill/>
          </a:ln>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338"/>
        <p:cNvGrpSpPr/>
        <p:nvPr/>
      </p:nvGrpSpPr>
      <p:grpSpPr>
        <a:xfrm>
          <a:off x="0" y="0"/>
          <a:ext cx="0" cy="0"/>
          <a:chOff x="0" y="0"/>
          <a:chExt cx="0" cy="0"/>
        </a:xfrm>
      </p:grpSpPr>
      <p:sp>
        <p:nvSpPr>
          <p:cNvPr id="339" name="Google Shape;339;p40"/>
          <p:cNvSpPr/>
          <p:nvPr/>
        </p:nvSpPr>
        <p:spPr>
          <a:xfrm>
            <a:off x="-48100" y="-53085"/>
            <a:ext cx="4346950" cy="3402450"/>
          </a:xfrm>
          <a:custGeom>
            <a:avLst/>
            <a:gdLst/>
            <a:ahLst/>
            <a:cxnLst/>
            <a:rect l="l" t="t" r="r" b="b"/>
            <a:pathLst>
              <a:path w="173878" h="136098" extrusionOk="0">
                <a:moveTo>
                  <a:pt x="0" y="0"/>
                </a:moveTo>
                <a:lnTo>
                  <a:pt x="0" y="136098"/>
                </a:lnTo>
                <a:lnTo>
                  <a:pt x="173878" y="98319"/>
                </a:lnTo>
                <a:lnTo>
                  <a:pt x="130636" y="911"/>
                </a:lnTo>
                <a:close/>
              </a:path>
            </a:pathLst>
          </a:custGeom>
          <a:solidFill>
            <a:srgbClr val="96B3C1">
              <a:alpha val="38840"/>
            </a:srgbClr>
          </a:solidFill>
          <a:ln>
            <a:noFill/>
          </a:ln>
        </p:spPr>
      </p:sp>
      <p:sp>
        <p:nvSpPr>
          <p:cNvPr id="340" name="Google Shape;340;p40"/>
          <p:cNvSpPr/>
          <p:nvPr/>
        </p:nvSpPr>
        <p:spPr>
          <a:xfrm>
            <a:off x="-48100" y="2404900"/>
            <a:ext cx="6793525" cy="3072450"/>
          </a:xfrm>
          <a:custGeom>
            <a:avLst/>
            <a:gdLst/>
            <a:ahLst/>
            <a:cxnLst/>
            <a:rect l="l" t="t" r="r" b="b"/>
            <a:pathLst>
              <a:path w="271741" h="122898" extrusionOk="0">
                <a:moveTo>
                  <a:pt x="0" y="37780"/>
                </a:moveTo>
                <a:lnTo>
                  <a:pt x="0" y="122898"/>
                </a:lnTo>
                <a:lnTo>
                  <a:pt x="271741" y="122898"/>
                </a:lnTo>
                <a:lnTo>
                  <a:pt x="174333" y="0"/>
                </a:lnTo>
                <a:close/>
              </a:path>
            </a:pathLst>
          </a:custGeom>
          <a:solidFill>
            <a:srgbClr val="F7E5B7">
              <a:alpha val="52679"/>
            </a:srgbClr>
          </a:solidFill>
          <a:ln>
            <a:noFill/>
          </a:ln>
        </p:spPr>
      </p:sp>
      <p:sp>
        <p:nvSpPr>
          <p:cNvPr id="341" name="Google Shape;341;p40"/>
          <p:cNvSpPr/>
          <p:nvPr/>
        </p:nvSpPr>
        <p:spPr>
          <a:xfrm>
            <a:off x="3200731" y="-70150"/>
            <a:ext cx="6065225" cy="3322800"/>
          </a:xfrm>
          <a:custGeom>
            <a:avLst/>
            <a:gdLst/>
            <a:ahLst/>
            <a:cxnLst/>
            <a:rect l="l" t="t" r="r" b="b"/>
            <a:pathLst>
              <a:path w="242609" h="132912" extrusionOk="0">
                <a:moveTo>
                  <a:pt x="0" y="455"/>
                </a:moveTo>
                <a:lnTo>
                  <a:pt x="44607" y="100594"/>
                </a:lnTo>
                <a:lnTo>
                  <a:pt x="242609" y="132912"/>
                </a:lnTo>
                <a:lnTo>
                  <a:pt x="242609" y="0"/>
                </a:lnTo>
                <a:close/>
              </a:path>
            </a:pathLst>
          </a:custGeom>
          <a:solidFill>
            <a:srgbClr val="9EDDEF">
              <a:alpha val="29460"/>
            </a:srgbClr>
          </a:solidFill>
          <a:ln>
            <a:noFill/>
          </a:ln>
        </p:spPr>
      </p:sp>
      <p:sp>
        <p:nvSpPr>
          <p:cNvPr id="342" name="Google Shape;342;p40"/>
          <p:cNvSpPr/>
          <p:nvPr/>
        </p:nvSpPr>
        <p:spPr>
          <a:xfrm>
            <a:off x="-24000" y="410550"/>
            <a:ext cx="9192000" cy="4322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40"/>
          <p:cNvSpPr txBox="1">
            <a:spLocks noGrp="1"/>
          </p:cNvSpPr>
          <p:nvPr>
            <p:ph type="ctrTitle"/>
          </p:nvPr>
        </p:nvSpPr>
        <p:spPr>
          <a:xfrm>
            <a:off x="2218775" y="1512863"/>
            <a:ext cx="4706400" cy="1508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5200"/>
              <a:buNone/>
              <a:defRPr sz="5800">
                <a:solidFill>
                  <a:schemeClr val="dk1"/>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344" name="Google Shape;344;p40"/>
          <p:cNvSpPr txBox="1">
            <a:spLocks noGrp="1"/>
          </p:cNvSpPr>
          <p:nvPr>
            <p:ph type="subTitle" idx="1"/>
          </p:nvPr>
        </p:nvSpPr>
        <p:spPr>
          <a:xfrm>
            <a:off x="2515500" y="3128650"/>
            <a:ext cx="4113000" cy="24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cxnSp>
        <p:nvCxnSpPr>
          <p:cNvPr id="345" name="Google Shape;345;p40"/>
          <p:cNvCxnSpPr/>
          <p:nvPr/>
        </p:nvCxnSpPr>
        <p:spPr>
          <a:xfrm>
            <a:off x="-111387" y="564550"/>
            <a:ext cx="9288300" cy="0"/>
          </a:xfrm>
          <a:prstGeom prst="straightConnector1">
            <a:avLst/>
          </a:prstGeom>
          <a:noFill/>
          <a:ln w="9525" cap="flat" cmpd="sng">
            <a:solidFill>
              <a:schemeClr val="dk1"/>
            </a:solidFill>
            <a:prstDash val="solid"/>
            <a:round/>
            <a:headEnd type="none" w="med" len="med"/>
            <a:tailEnd type="none" w="med" len="med"/>
          </a:ln>
        </p:spPr>
      </p:cxnSp>
      <p:cxnSp>
        <p:nvCxnSpPr>
          <p:cNvPr id="346" name="Google Shape;346;p40"/>
          <p:cNvCxnSpPr/>
          <p:nvPr/>
        </p:nvCxnSpPr>
        <p:spPr>
          <a:xfrm>
            <a:off x="-111387" y="4582625"/>
            <a:ext cx="9288300" cy="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blipFill>
          <a:blip r:embed="rId2">
            <a:alphaModFix/>
          </a:blip>
          <a:stretch>
            <a:fillRect/>
          </a:stretch>
        </a:blipFill>
        <a:effectLst/>
      </p:bgPr>
    </p:bg>
    <p:spTree>
      <p:nvGrpSpPr>
        <p:cNvPr id="1" name="Shape 358"/>
        <p:cNvGrpSpPr/>
        <p:nvPr/>
      </p:nvGrpSpPr>
      <p:grpSpPr>
        <a:xfrm>
          <a:off x="0" y="0"/>
          <a:ext cx="0" cy="0"/>
          <a:chOff x="0" y="0"/>
          <a:chExt cx="0" cy="0"/>
        </a:xfrm>
      </p:grpSpPr>
      <p:sp>
        <p:nvSpPr>
          <p:cNvPr id="359" name="Google Shape;359;p42"/>
          <p:cNvSpPr/>
          <p:nvPr/>
        </p:nvSpPr>
        <p:spPr>
          <a:xfrm rot="10800000" flipH="1">
            <a:off x="2023421" y="1359233"/>
            <a:ext cx="4124075" cy="4000500"/>
          </a:xfrm>
          <a:custGeom>
            <a:avLst/>
            <a:gdLst/>
            <a:ahLst/>
            <a:cxnLst/>
            <a:rect l="l" t="t" r="r" b="b"/>
            <a:pathLst>
              <a:path w="164963" h="160020" extrusionOk="0">
                <a:moveTo>
                  <a:pt x="0" y="0"/>
                </a:moveTo>
                <a:lnTo>
                  <a:pt x="164963" y="0"/>
                </a:lnTo>
                <a:lnTo>
                  <a:pt x="119243" y="160020"/>
                </a:lnTo>
                <a:close/>
              </a:path>
            </a:pathLst>
          </a:custGeom>
          <a:solidFill>
            <a:srgbClr val="9EDDEF">
              <a:alpha val="29460"/>
            </a:srgbClr>
          </a:solidFill>
          <a:ln>
            <a:noFill/>
          </a:ln>
        </p:spPr>
      </p:sp>
      <p:sp>
        <p:nvSpPr>
          <p:cNvPr id="360" name="Google Shape;360;p42"/>
          <p:cNvSpPr/>
          <p:nvPr/>
        </p:nvSpPr>
        <p:spPr>
          <a:xfrm>
            <a:off x="3956575" y="-131581"/>
            <a:ext cx="5277925" cy="1600100"/>
          </a:xfrm>
          <a:custGeom>
            <a:avLst/>
            <a:gdLst/>
            <a:ahLst/>
            <a:cxnLst/>
            <a:rect l="l" t="t" r="r" b="b"/>
            <a:pathLst>
              <a:path w="211117" h="64004" extrusionOk="0">
                <a:moveTo>
                  <a:pt x="211117" y="4067"/>
                </a:moveTo>
                <a:lnTo>
                  <a:pt x="211117" y="0"/>
                </a:lnTo>
                <a:lnTo>
                  <a:pt x="36953" y="0"/>
                </a:lnTo>
                <a:lnTo>
                  <a:pt x="0" y="64004"/>
                </a:lnTo>
                <a:lnTo>
                  <a:pt x="177146" y="33493"/>
                </a:lnTo>
                <a:close/>
              </a:path>
            </a:pathLst>
          </a:custGeom>
          <a:solidFill>
            <a:srgbClr val="F7E5B7">
              <a:alpha val="52679"/>
            </a:srgbClr>
          </a:solidFill>
          <a:ln>
            <a:noFill/>
          </a:ln>
        </p:spPr>
      </p:sp>
      <p:sp>
        <p:nvSpPr>
          <p:cNvPr id="361" name="Google Shape;361;p42"/>
          <p:cNvSpPr/>
          <p:nvPr/>
        </p:nvSpPr>
        <p:spPr>
          <a:xfrm>
            <a:off x="-77225" y="1390125"/>
            <a:ext cx="5097150" cy="4083025"/>
          </a:xfrm>
          <a:custGeom>
            <a:avLst/>
            <a:gdLst/>
            <a:ahLst/>
            <a:cxnLst/>
            <a:rect l="l" t="t" r="r" b="b"/>
            <a:pathLst>
              <a:path w="203886" h="163321" extrusionOk="0">
                <a:moveTo>
                  <a:pt x="0" y="161256"/>
                </a:moveTo>
                <a:lnTo>
                  <a:pt x="0" y="61784"/>
                </a:lnTo>
                <a:lnTo>
                  <a:pt x="203886" y="0"/>
                </a:lnTo>
                <a:lnTo>
                  <a:pt x="80633" y="163321"/>
                </a:lnTo>
                <a:close/>
              </a:path>
            </a:pathLst>
          </a:custGeom>
          <a:solidFill>
            <a:srgbClr val="96B3C1">
              <a:alpha val="38840"/>
            </a:srgbClr>
          </a:solidFill>
          <a:ln>
            <a:noFill/>
          </a:ln>
        </p:spPr>
      </p:sp>
      <p:sp>
        <p:nvSpPr>
          <p:cNvPr id="362" name="Google Shape;362;p42"/>
          <p:cNvSpPr/>
          <p:nvPr/>
        </p:nvSpPr>
        <p:spPr>
          <a:xfrm rot="10800000" flipH="1">
            <a:off x="-61779" y="-92671"/>
            <a:ext cx="4927250" cy="3027400"/>
          </a:xfrm>
          <a:custGeom>
            <a:avLst/>
            <a:gdLst/>
            <a:ahLst/>
            <a:cxnLst/>
            <a:rect l="l" t="t" r="r" b="b"/>
            <a:pathLst>
              <a:path w="197090" h="121096" extrusionOk="0">
                <a:moveTo>
                  <a:pt x="0" y="0"/>
                </a:moveTo>
                <a:lnTo>
                  <a:pt x="0" y="121096"/>
                </a:lnTo>
                <a:lnTo>
                  <a:pt x="197090" y="121096"/>
                </a:lnTo>
                <a:lnTo>
                  <a:pt x="154459" y="48191"/>
                </a:lnTo>
                <a:close/>
              </a:path>
            </a:pathLst>
          </a:custGeom>
          <a:solidFill>
            <a:srgbClr val="9EDDEF">
              <a:alpha val="29460"/>
            </a:srgbClr>
          </a:solidFill>
          <a:ln>
            <a:noFill/>
          </a:ln>
        </p:spPr>
      </p:sp>
      <p:sp>
        <p:nvSpPr>
          <p:cNvPr id="363" name="Google Shape;363;p42"/>
          <p:cNvSpPr/>
          <p:nvPr/>
        </p:nvSpPr>
        <p:spPr>
          <a:xfrm rot="10800000" flipH="1">
            <a:off x="5483300" y="-30896"/>
            <a:ext cx="3753375" cy="5390650"/>
          </a:xfrm>
          <a:custGeom>
            <a:avLst/>
            <a:gdLst/>
            <a:ahLst/>
            <a:cxnLst/>
            <a:rect l="l" t="t" r="r" b="b"/>
            <a:pathLst>
              <a:path w="150135" h="215626" extrusionOk="0">
                <a:moveTo>
                  <a:pt x="26567" y="0"/>
                </a:moveTo>
                <a:lnTo>
                  <a:pt x="150135" y="0"/>
                </a:lnTo>
                <a:lnTo>
                  <a:pt x="150135" y="215626"/>
                </a:lnTo>
                <a:lnTo>
                  <a:pt x="0" y="92676"/>
                </a:lnTo>
                <a:close/>
              </a:path>
            </a:pathLst>
          </a:custGeom>
          <a:solidFill>
            <a:srgbClr val="EEEEEE">
              <a:alpha val="71880"/>
            </a:srgbClr>
          </a:solidFill>
          <a:ln>
            <a:noFill/>
          </a:ln>
        </p:spPr>
      </p:sp>
      <p:sp>
        <p:nvSpPr>
          <p:cNvPr id="364" name="Google Shape;364;p42"/>
          <p:cNvSpPr/>
          <p:nvPr/>
        </p:nvSpPr>
        <p:spPr>
          <a:xfrm>
            <a:off x="-24000" y="410550"/>
            <a:ext cx="9192000" cy="4322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42"/>
          <p:cNvSpPr txBox="1">
            <a:spLocks noGrp="1"/>
          </p:cNvSpPr>
          <p:nvPr>
            <p:ph type="body" idx="1"/>
          </p:nvPr>
        </p:nvSpPr>
        <p:spPr>
          <a:xfrm>
            <a:off x="713225" y="1348475"/>
            <a:ext cx="7717500" cy="3255300"/>
          </a:xfrm>
          <a:prstGeom prst="rect">
            <a:avLst/>
          </a:prstGeom>
        </p:spPr>
        <p:txBody>
          <a:bodyPr spcFirstLastPara="1" wrap="square" lIns="91425" tIns="91425" rIns="91425" bIns="91425" anchor="t" anchorCtr="0">
            <a:noAutofit/>
          </a:bodyPr>
          <a:lstStyle>
            <a:lvl1pPr marL="457200" lvl="0" indent="-342900" rtl="0">
              <a:lnSpc>
                <a:spcPct val="100000"/>
              </a:lnSpc>
              <a:spcBef>
                <a:spcPts val="0"/>
              </a:spcBef>
              <a:spcAft>
                <a:spcPts val="0"/>
              </a:spcAft>
              <a:buSzPts val="1800"/>
              <a:buFont typeface="Barlow"/>
              <a:buAutoNum type="arabicPeriod"/>
              <a:defRPr sz="1100">
                <a:latin typeface="Barlow"/>
                <a:ea typeface="Barlow"/>
                <a:cs typeface="Barlow"/>
                <a:sym typeface="Barlow"/>
              </a:defRPr>
            </a:lvl1pPr>
            <a:lvl2pPr marL="914400" lvl="1" indent="-317500" rtl="0">
              <a:lnSpc>
                <a:spcPct val="100000"/>
              </a:lnSpc>
              <a:spcBef>
                <a:spcPts val="1600"/>
              </a:spcBef>
              <a:spcAft>
                <a:spcPts val="0"/>
              </a:spcAft>
              <a:buSzPts val="1400"/>
              <a:buChar char="○"/>
              <a:defRPr sz="1100">
                <a:latin typeface="Barlow"/>
                <a:ea typeface="Barlow"/>
                <a:cs typeface="Barlow"/>
                <a:sym typeface="Barlow"/>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366" name="Google Shape;366;p42"/>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700"/>
              <a:buNone/>
              <a:defRPr sz="27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367" name="Google Shape;367;p42"/>
          <p:cNvCxnSpPr/>
          <p:nvPr/>
        </p:nvCxnSpPr>
        <p:spPr>
          <a:xfrm>
            <a:off x="-111387" y="564550"/>
            <a:ext cx="9288300" cy="0"/>
          </a:xfrm>
          <a:prstGeom prst="straightConnector1">
            <a:avLst/>
          </a:prstGeom>
          <a:noFill/>
          <a:ln w="9525" cap="flat" cmpd="sng">
            <a:solidFill>
              <a:schemeClr val="dk1"/>
            </a:solidFill>
            <a:prstDash val="solid"/>
            <a:round/>
            <a:headEnd type="none" w="med" len="med"/>
            <a:tailEnd type="none" w="med" len="med"/>
          </a:ln>
        </p:spPr>
      </p:cxnSp>
      <p:cxnSp>
        <p:nvCxnSpPr>
          <p:cNvPr id="368" name="Google Shape;368;p42"/>
          <p:cNvCxnSpPr/>
          <p:nvPr/>
        </p:nvCxnSpPr>
        <p:spPr>
          <a:xfrm>
            <a:off x="-111387" y="4582625"/>
            <a:ext cx="9288300" cy="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ítulo y dos columnas " type="twoColTx">
  <p:cSld name="TITLE_AND_TWO_COLUMNS">
    <p:bg>
      <p:bgPr>
        <a:blipFill>
          <a:blip r:embed="rId2">
            <a:alphaModFix/>
          </a:blip>
          <a:stretch>
            <a:fillRect/>
          </a:stretch>
        </a:blipFill>
        <a:effectLst/>
      </p:bgPr>
    </p:bg>
    <p:spTree>
      <p:nvGrpSpPr>
        <p:cNvPr id="1" name="Shape 33"/>
        <p:cNvGrpSpPr/>
        <p:nvPr/>
      </p:nvGrpSpPr>
      <p:grpSpPr>
        <a:xfrm>
          <a:off x="0" y="0"/>
          <a:ext cx="0" cy="0"/>
          <a:chOff x="0" y="0"/>
          <a:chExt cx="0" cy="0"/>
        </a:xfrm>
      </p:grpSpPr>
      <p:sp>
        <p:nvSpPr>
          <p:cNvPr id="34" name="Google Shape;34;p5"/>
          <p:cNvSpPr/>
          <p:nvPr/>
        </p:nvSpPr>
        <p:spPr>
          <a:xfrm>
            <a:off x="-77225" y="-142700"/>
            <a:ext cx="5097150" cy="4065975"/>
          </a:xfrm>
          <a:custGeom>
            <a:avLst/>
            <a:gdLst/>
            <a:ahLst/>
            <a:cxnLst/>
            <a:rect l="l" t="t" r="r" b="b"/>
            <a:pathLst>
              <a:path w="203886" h="162639" extrusionOk="0">
                <a:moveTo>
                  <a:pt x="0" y="1383"/>
                </a:moveTo>
                <a:lnTo>
                  <a:pt x="0" y="100855"/>
                </a:lnTo>
                <a:lnTo>
                  <a:pt x="203886" y="162639"/>
                </a:lnTo>
                <a:lnTo>
                  <a:pt x="80108" y="0"/>
                </a:lnTo>
                <a:close/>
              </a:path>
            </a:pathLst>
          </a:custGeom>
          <a:solidFill>
            <a:srgbClr val="96B3C1">
              <a:alpha val="38840"/>
            </a:srgbClr>
          </a:solidFill>
          <a:ln>
            <a:noFill/>
          </a:ln>
        </p:spPr>
      </p:sp>
      <p:sp>
        <p:nvSpPr>
          <p:cNvPr id="35" name="Google Shape;35;p5"/>
          <p:cNvSpPr/>
          <p:nvPr/>
        </p:nvSpPr>
        <p:spPr>
          <a:xfrm>
            <a:off x="1884466" y="-196909"/>
            <a:ext cx="4243962" cy="4121888"/>
          </a:xfrm>
          <a:custGeom>
            <a:avLst/>
            <a:gdLst/>
            <a:ahLst/>
            <a:cxnLst/>
            <a:rect l="l" t="t" r="r" b="b"/>
            <a:pathLst>
              <a:path w="169099" h="164530" extrusionOk="0">
                <a:moveTo>
                  <a:pt x="0" y="0"/>
                </a:moveTo>
                <a:lnTo>
                  <a:pt x="169099" y="4510"/>
                </a:lnTo>
                <a:lnTo>
                  <a:pt x="123379" y="164530"/>
                </a:lnTo>
                <a:close/>
              </a:path>
            </a:pathLst>
          </a:custGeom>
          <a:solidFill>
            <a:srgbClr val="9EDDEF">
              <a:alpha val="29460"/>
            </a:srgbClr>
          </a:solidFill>
          <a:ln>
            <a:noFill/>
          </a:ln>
        </p:spPr>
      </p:sp>
      <p:sp>
        <p:nvSpPr>
          <p:cNvPr id="36" name="Google Shape;36;p5"/>
          <p:cNvSpPr/>
          <p:nvPr/>
        </p:nvSpPr>
        <p:spPr>
          <a:xfrm>
            <a:off x="-61779" y="2378675"/>
            <a:ext cx="4927250" cy="3027400"/>
          </a:xfrm>
          <a:custGeom>
            <a:avLst/>
            <a:gdLst/>
            <a:ahLst/>
            <a:cxnLst/>
            <a:rect l="l" t="t" r="r" b="b"/>
            <a:pathLst>
              <a:path w="197090" h="121096" extrusionOk="0">
                <a:moveTo>
                  <a:pt x="0" y="0"/>
                </a:moveTo>
                <a:lnTo>
                  <a:pt x="0" y="121096"/>
                </a:lnTo>
                <a:lnTo>
                  <a:pt x="197090" y="121096"/>
                </a:lnTo>
                <a:lnTo>
                  <a:pt x="154459" y="48191"/>
                </a:lnTo>
                <a:close/>
              </a:path>
            </a:pathLst>
          </a:custGeom>
          <a:solidFill>
            <a:srgbClr val="9EDDEF">
              <a:alpha val="29460"/>
            </a:srgbClr>
          </a:solidFill>
          <a:ln>
            <a:noFill/>
          </a:ln>
        </p:spPr>
      </p:sp>
      <p:sp>
        <p:nvSpPr>
          <p:cNvPr id="37" name="Google Shape;37;p5"/>
          <p:cNvSpPr/>
          <p:nvPr/>
        </p:nvSpPr>
        <p:spPr>
          <a:xfrm>
            <a:off x="3799696" y="2286004"/>
            <a:ext cx="5483325" cy="3135525"/>
          </a:xfrm>
          <a:custGeom>
            <a:avLst/>
            <a:gdLst/>
            <a:ahLst/>
            <a:cxnLst/>
            <a:rect l="l" t="t" r="r" b="b"/>
            <a:pathLst>
              <a:path w="219333" h="125421" extrusionOk="0">
                <a:moveTo>
                  <a:pt x="0" y="51280"/>
                </a:moveTo>
                <a:lnTo>
                  <a:pt x="42631" y="125421"/>
                </a:lnTo>
                <a:lnTo>
                  <a:pt x="219333" y="125421"/>
                </a:lnTo>
                <a:lnTo>
                  <a:pt x="68580" y="0"/>
                </a:lnTo>
                <a:lnTo>
                  <a:pt x="47574" y="65491"/>
                </a:lnTo>
                <a:close/>
              </a:path>
            </a:pathLst>
          </a:custGeom>
          <a:solidFill>
            <a:srgbClr val="F7E5B7">
              <a:alpha val="52679"/>
            </a:srgbClr>
          </a:solidFill>
          <a:ln>
            <a:noFill/>
          </a:ln>
        </p:spPr>
      </p:sp>
      <p:sp>
        <p:nvSpPr>
          <p:cNvPr id="38" name="Google Shape;38;p5"/>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5"/>
          <p:cNvSpPr txBox="1">
            <a:spLocks noGrp="1"/>
          </p:cNvSpPr>
          <p:nvPr>
            <p:ph type="subTitle" idx="1"/>
          </p:nvPr>
        </p:nvSpPr>
        <p:spPr>
          <a:xfrm>
            <a:off x="1422548" y="2343557"/>
            <a:ext cx="3100800" cy="990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500"/>
              <a:buChar char="●"/>
              <a:defRPr sz="1400">
                <a:latin typeface="Barlow"/>
                <a:ea typeface="Barlow"/>
                <a:cs typeface="Barlow"/>
                <a:sym typeface="Barlow"/>
              </a:defRPr>
            </a:lvl1pPr>
            <a:lvl2pPr lvl="1" algn="ctr" rtl="0">
              <a:lnSpc>
                <a:spcPct val="100000"/>
              </a:lnSpc>
              <a:spcBef>
                <a:spcPts val="0"/>
              </a:spcBef>
              <a:spcAft>
                <a:spcPts val="0"/>
              </a:spcAft>
              <a:buSzPts val="2800"/>
              <a:buChar char="○"/>
              <a:defRPr sz="2800"/>
            </a:lvl2pPr>
            <a:lvl3pPr lvl="2" algn="ctr" rtl="0">
              <a:lnSpc>
                <a:spcPct val="100000"/>
              </a:lnSpc>
              <a:spcBef>
                <a:spcPts val="0"/>
              </a:spcBef>
              <a:spcAft>
                <a:spcPts val="0"/>
              </a:spcAft>
              <a:buSzPts val="2800"/>
              <a:buChar char="■"/>
              <a:defRPr sz="2800"/>
            </a:lvl3pPr>
            <a:lvl4pPr lvl="3" algn="ctr" rtl="0">
              <a:lnSpc>
                <a:spcPct val="100000"/>
              </a:lnSpc>
              <a:spcBef>
                <a:spcPts val="0"/>
              </a:spcBef>
              <a:spcAft>
                <a:spcPts val="0"/>
              </a:spcAft>
              <a:buSzPts val="2800"/>
              <a:buChar char="●"/>
              <a:defRPr sz="2800"/>
            </a:lvl4pPr>
            <a:lvl5pPr lvl="4" algn="ctr" rtl="0">
              <a:lnSpc>
                <a:spcPct val="100000"/>
              </a:lnSpc>
              <a:spcBef>
                <a:spcPts val="0"/>
              </a:spcBef>
              <a:spcAft>
                <a:spcPts val="0"/>
              </a:spcAft>
              <a:buSzPts val="2800"/>
              <a:buChar char="○"/>
              <a:defRPr sz="2800"/>
            </a:lvl5pPr>
            <a:lvl6pPr lvl="5" algn="ctr" rtl="0">
              <a:lnSpc>
                <a:spcPct val="100000"/>
              </a:lnSpc>
              <a:spcBef>
                <a:spcPts val="0"/>
              </a:spcBef>
              <a:spcAft>
                <a:spcPts val="0"/>
              </a:spcAft>
              <a:buSzPts val="2800"/>
              <a:buChar char="■"/>
              <a:defRPr sz="2800"/>
            </a:lvl6pPr>
            <a:lvl7pPr lvl="6" algn="ctr" rtl="0">
              <a:lnSpc>
                <a:spcPct val="100000"/>
              </a:lnSpc>
              <a:spcBef>
                <a:spcPts val="0"/>
              </a:spcBef>
              <a:spcAft>
                <a:spcPts val="0"/>
              </a:spcAft>
              <a:buSzPts val="2800"/>
              <a:buChar char="●"/>
              <a:defRPr sz="2800"/>
            </a:lvl7pPr>
            <a:lvl8pPr lvl="7" algn="ctr" rtl="0">
              <a:lnSpc>
                <a:spcPct val="100000"/>
              </a:lnSpc>
              <a:spcBef>
                <a:spcPts val="0"/>
              </a:spcBef>
              <a:spcAft>
                <a:spcPts val="0"/>
              </a:spcAft>
              <a:buSzPts val="2800"/>
              <a:buChar char="○"/>
              <a:defRPr sz="2800"/>
            </a:lvl8pPr>
            <a:lvl9pPr lvl="8" algn="ctr" rtl="0">
              <a:lnSpc>
                <a:spcPct val="100000"/>
              </a:lnSpc>
              <a:spcBef>
                <a:spcPts val="0"/>
              </a:spcBef>
              <a:spcAft>
                <a:spcPts val="0"/>
              </a:spcAft>
              <a:buSzPts val="2800"/>
              <a:buChar char="■"/>
              <a:defRPr sz="2800"/>
            </a:lvl9pPr>
          </a:lstStyle>
          <a:p>
            <a:endParaRPr/>
          </a:p>
        </p:txBody>
      </p:sp>
      <p:sp>
        <p:nvSpPr>
          <p:cNvPr id="40" name="Google Shape;40;p5"/>
          <p:cNvSpPr txBox="1">
            <a:spLocks noGrp="1"/>
          </p:cNvSpPr>
          <p:nvPr>
            <p:ph type="subTitle" idx="2"/>
          </p:nvPr>
        </p:nvSpPr>
        <p:spPr>
          <a:xfrm>
            <a:off x="5035895" y="2343557"/>
            <a:ext cx="3100800" cy="990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500"/>
              <a:buChar char="●"/>
              <a:defRPr sz="1400">
                <a:latin typeface="Barlow"/>
                <a:ea typeface="Barlow"/>
                <a:cs typeface="Barlow"/>
                <a:sym typeface="Barlow"/>
              </a:defRPr>
            </a:lvl1pPr>
            <a:lvl2pPr lvl="1" algn="ctr" rtl="0">
              <a:lnSpc>
                <a:spcPct val="100000"/>
              </a:lnSpc>
              <a:spcBef>
                <a:spcPts val="0"/>
              </a:spcBef>
              <a:spcAft>
                <a:spcPts val="0"/>
              </a:spcAft>
              <a:buClr>
                <a:schemeClr val="dk1"/>
              </a:buClr>
              <a:buSzPts val="2800"/>
              <a:buChar char="○"/>
              <a:defRPr sz="2800"/>
            </a:lvl2pPr>
            <a:lvl3pPr lvl="2" algn="ctr" rtl="0">
              <a:lnSpc>
                <a:spcPct val="100000"/>
              </a:lnSpc>
              <a:spcBef>
                <a:spcPts val="0"/>
              </a:spcBef>
              <a:spcAft>
                <a:spcPts val="0"/>
              </a:spcAft>
              <a:buClr>
                <a:schemeClr val="dk1"/>
              </a:buClr>
              <a:buSzPts val="2800"/>
              <a:buChar char="■"/>
              <a:defRPr sz="2800"/>
            </a:lvl3pPr>
            <a:lvl4pPr lvl="3" algn="ctr" rtl="0">
              <a:lnSpc>
                <a:spcPct val="100000"/>
              </a:lnSpc>
              <a:spcBef>
                <a:spcPts val="0"/>
              </a:spcBef>
              <a:spcAft>
                <a:spcPts val="0"/>
              </a:spcAft>
              <a:buClr>
                <a:schemeClr val="dk1"/>
              </a:buClr>
              <a:buSzPts val="2800"/>
              <a:buChar char="●"/>
              <a:defRPr sz="2800"/>
            </a:lvl4pPr>
            <a:lvl5pPr lvl="4" algn="ctr" rtl="0">
              <a:lnSpc>
                <a:spcPct val="100000"/>
              </a:lnSpc>
              <a:spcBef>
                <a:spcPts val="0"/>
              </a:spcBef>
              <a:spcAft>
                <a:spcPts val="0"/>
              </a:spcAft>
              <a:buClr>
                <a:schemeClr val="dk1"/>
              </a:buClr>
              <a:buSzPts val="2800"/>
              <a:buChar char="○"/>
              <a:defRPr sz="2800"/>
            </a:lvl5pPr>
            <a:lvl6pPr lvl="5" algn="ctr" rtl="0">
              <a:lnSpc>
                <a:spcPct val="100000"/>
              </a:lnSpc>
              <a:spcBef>
                <a:spcPts val="0"/>
              </a:spcBef>
              <a:spcAft>
                <a:spcPts val="0"/>
              </a:spcAft>
              <a:buClr>
                <a:schemeClr val="dk1"/>
              </a:buClr>
              <a:buSzPts val="2800"/>
              <a:buChar char="■"/>
              <a:defRPr sz="2800"/>
            </a:lvl6pPr>
            <a:lvl7pPr lvl="6" algn="ctr" rtl="0">
              <a:lnSpc>
                <a:spcPct val="100000"/>
              </a:lnSpc>
              <a:spcBef>
                <a:spcPts val="0"/>
              </a:spcBef>
              <a:spcAft>
                <a:spcPts val="0"/>
              </a:spcAft>
              <a:buClr>
                <a:schemeClr val="dk1"/>
              </a:buClr>
              <a:buSzPts val="2800"/>
              <a:buChar char="●"/>
              <a:defRPr sz="2800"/>
            </a:lvl7pPr>
            <a:lvl8pPr lvl="7" algn="ctr" rtl="0">
              <a:lnSpc>
                <a:spcPct val="100000"/>
              </a:lnSpc>
              <a:spcBef>
                <a:spcPts val="0"/>
              </a:spcBef>
              <a:spcAft>
                <a:spcPts val="0"/>
              </a:spcAft>
              <a:buClr>
                <a:schemeClr val="dk1"/>
              </a:buClr>
              <a:buSzPts val="2800"/>
              <a:buChar char="○"/>
              <a:defRPr sz="2800"/>
            </a:lvl8pPr>
            <a:lvl9pPr lvl="8" algn="ctr" rtl="0">
              <a:lnSpc>
                <a:spcPct val="100000"/>
              </a:lnSpc>
              <a:spcBef>
                <a:spcPts val="0"/>
              </a:spcBef>
              <a:spcAft>
                <a:spcPts val="0"/>
              </a:spcAft>
              <a:buClr>
                <a:schemeClr val="dk1"/>
              </a:buClr>
              <a:buSzPts val="2800"/>
              <a:buChar char="■"/>
              <a:defRPr sz="2800"/>
            </a:lvl9pPr>
          </a:lstStyle>
          <a:p>
            <a:endParaRPr/>
          </a:p>
        </p:txBody>
      </p:sp>
      <p:cxnSp>
        <p:nvCxnSpPr>
          <p:cNvPr id="41" name="Google Shape;41;p5"/>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42" name="Google Shape;42;p5"/>
          <p:cNvSpPr txBox="1">
            <a:spLocks noGrp="1"/>
          </p:cNvSpPr>
          <p:nvPr>
            <p:ph type="title"/>
          </p:nvPr>
        </p:nvSpPr>
        <p:spPr>
          <a:xfrm>
            <a:off x="1416555" y="1876659"/>
            <a:ext cx="1658700" cy="3087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43" name="Google Shape;43;p5"/>
          <p:cNvSpPr txBox="1">
            <a:spLocks noGrp="1"/>
          </p:cNvSpPr>
          <p:nvPr>
            <p:ph type="title" idx="3"/>
          </p:nvPr>
        </p:nvSpPr>
        <p:spPr>
          <a:xfrm>
            <a:off x="5029902" y="1876659"/>
            <a:ext cx="1658700" cy="3087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Font typeface="Barlow Condensed"/>
              <a:buNone/>
              <a:defRPr sz="2000">
                <a:latin typeface="Barlow Condensed"/>
                <a:ea typeface="Barlow Condensed"/>
                <a:cs typeface="Barlow Condensed"/>
                <a:sym typeface="Barlow Condensed"/>
              </a:defRPr>
            </a:lvl1pPr>
            <a:lvl2pPr lvl="1" algn="ct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ct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ct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ct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ct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ct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ct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ct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44" name="Google Shape;44;p5"/>
          <p:cNvSpPr txBox="1">
            <a:spLocks noGrp="1"/>
          </p:cNvSpPr>
          <p:nvPr>
            <p:ph type="title" idx="4"/>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blipFill>
          <a:blip r:embed="rId2">
            <a:alphaModFix/>
          </a:blip>
          <a:stretch>
            <a:fillRect/>
          </a:stretch>
        </a:blipFill>
        <a:effectLst/>
      </p:bgPr>
    </p:bg>
    <p:spTree>
      <p:nvGrpSpPr>
        <p:cNvPr id="1" name="Shape 413"/>
        <p:cNvGrpSpPr/>
        <p:nvPr/>
      </p:nvGrpSpPr>
      <p:grpSpPr>
        <a:xfrm>
          <a:off x="0" y="0"/>
          <a:ext cx="0" cy="0"/>
          <a:chOff x="0" y="0"/>
          <a:chExt cx="0" cy="0"/>
        </a:xfrm>
      </p:grpSpPr>
      <p:grpSp>
        <p:nvGrpSpPr>
          <p:cNvPr id="414" name="Google Shape;414;p47"/>
          <p:cNvGrpSpPr/>
          <p:nvPr/>
        </p:nvGrpSpPr>
        <p:grpSpPr>
          <a:xfrm>
            <a:off x="-237175" y="-212225"/>
            <a:ext cx="9488144" cy="5536707"/>
            <a:chOff x="-237175" y="-212225"/>
            <a:chExt cx="9488144" cy="5536707"/>
          </a:xfrm>
        </p:grpSpPr>
        <p:sp>
          <p:nvSpPr>
            <p:cNvPr id="415" name="Google Shape;415;p47"/>
            <p:cNvSpPr/>
            <p:nvPr/>
          </p:nvSpPr>
          <p:spPr>
            <a:xfrm>
              <a:off x="-237175" y="2127600"/>
              <a:ext cx="8462695" cy="3196882"/>
            </a:xfrm>
            <a:custGeom>
              <a:avLst/>
              <a:gdLst/>
              <a:ahLst/>
              <a:cxnLst/>
              <a:rect l="l" t="t" r="r" b="b"/>
              <a:pathLst>
                <a:path w="345064" h="110361" extrusionOk="0">
                  <a:moveTo>
                    <a:pt x="0" y="4994"/>
                  </a:moveTo>
                  <a:lnTo>
                    <a:pt x="0" y="110361"/>
                  </a:lnTo>
                  <a:lnTo>
                    <a:pt x="345064" y="110361"/>
                  </a:lnTo>
                  <a:lnTo>
                    <a:pt x="178774" y="0"/>
                  </a:lnTo>
                  <a:close/>
                </a:path>
              </a:pathLst>
            </a:custGeom>
            <a:solidFill>
              <a:srgbClr val="96B3C1">
                <a:alpha val="38840"/>
              </a:srgbClr>
            </a:solidFill>
            <a:ln>
              <a:noFill/>
            </a:ln>
          </p:spPr>
        </p:sp>
        <p:sp>
          <p:nvSpPr>
            <p:cNvPr id="416" name="Google Shape;416;p47"/>
            <p:cNvSpPr/>
            <p:nvPr/>
          </p:nvSpPr>
          <p:spPr>
            <a:xfrm>
              <a:off x="1623100" y="-210720"/>
              <a:ext cx="5122507" cy="1387179"/>
            </a:xfrm>
            <a:custGeom>
              <a:avLst/>
              <a:gdLst/>
              <a:ahLst/>
              <a:cxnLst/>
              <a:rect l="l" t="t" r="r" b="b"/>
              <a:pathLst>
                <a:path w="166789" h="55929" extrusionOk="0">
                  <a:moveTo>
                    <a:pt x="0" y="0"/>
                  </a:moveTo>
                  <a:lnTo>
                    <a:pt x="166789" y="0"/>
                  </a:lnTo>
                  <a:lnTo>
                    <a:pt x="114355" y="55929"/>
                  </a:lnTo>
                  <a:close/>
                </a:path>
              </a:pathLst>
            </a:custGeom>
            <a:solidFill>
              <a:srgbClr val="F7E5B7">
                <a:alpha val="52679"/>
              </a:srgbClr>
            </a:solidFill>
            <a:ln>
              <a:noFill/>
            </a:ln>
          </p:spPr>
        </p:sp>
        <p:sp>
          <p:nvSpPr>
            <p:cNvPr id="417" name="Google Shape;417;p47"/>
            <p:cNvSpPr/>
            <p:nvPr/>
          </p:nvSpPr>
          <p:spPr>
            <a:xfrm>
              <a:off x="5094677" y="-212225"/>
              <a:ext cx="4156292" cy="5536364"/>
            </a:xfrm>
            <a:custGeom>
              <a:avLst/>
              <a:gdLst/>
              <a:ahLst/>
              <a:cxnLst/>
              <a:rect l="l" t="t" r="r" b="b"/>
              <a:pathLst>
                <a:path w="135329" h="223218" extrusionOk="0">
                  <a:moveTo>
                    <a:pt x="53433" y="0"/>
                  </a:moveTo>
                  <a:lnTo>
                    <a:pt x="135329" y="0"/>
                  </a:lnTo>
                  <a:lnTo>
                    <a:pt x="135329" y="223218"/>
                  </a:lnTo>
                  <a:lnTo>
                    <a:pt x="101872" y="223218"/>
                  </a:lnTo>
                  <a:lnTo>
                    <a:pt x="0" y="57927"/>
                  </a:lnTo>
                  <a:close/>
                </a:path>
              </a:pathLst>
            </a:custGeom>
            <a:solidFill>
              <a:srgbClr val="9EDDEF">
                <a:alpha val="29460"/>
              </a:srgbClr>
            </a:solidFill>
            <a:ln>
              <a:noFill/>
            </a:ln>
          </p:spPr>
        </p:sp>
      </p:grpSp>
      <p:sp>
        <p:nvSpPr>
          <p:cNvPr id="418" name="Google Shape;418;p47"/>
          <p:cNvSpPr/>
          <p:nvPr/>
        </p:nvSpPr>
        <p:spPr>
          <a:xfrm>
            <a:off x="-24000" y="410550"/>
            <a:ext cx="9192000" cy="4322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47"/>
          <p:cNvSpPr txBox="1">
            <a:spLocks noGrp="1"/>
          </p:cNvSpPr>
          <p:nvPr>
            <p:ph type="ctrTitle"/>
          </p:nvPr>
        </p:nvSpPr>
        <p:spPr>
          <a:xfrm>
            <a:off x="3082050" y="1564604"/>
            <a:ext cx="2979900" cy="1139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200"/>
              <a:buNone/>
              <a:defRPr sz="10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420" name="Google Shape;420;p47"/>
          <p:cNvSpPr txBox="1">
            <a:spLocks noGrp="1"/>
          </p:cNvSpPr>
          <p:nvPr>
            <p:ph type="subTitle" idx="1"/>
          </p:nvPr>
        </p:nvSpPr>
        <p:spPr>
          <a:xfrm>
            <a:off x="2689650" y="2783829"/>
            <a:ext cx="3764700" cy="799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a:latin typeface="Barlow"/>
                <a:ea typeface="Barlow"/>
                <a:cs typeface="Barlow"/>
                <a:sym typeface="Barlow"/>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cxnSp>
        <p:nvCxnSpPr>
          <p:cNvPr id="421" name="Google Shape;421;p47"/>
          <p:cNvCxnSpPr/>
          <p:nvPr/>
        </p:nvCxnSpPr>
        <p:spPr>
          <a:xfrm>
            <a:off x="-111387" y="564550"/>
            <a:ext cx="9288300" cy="0"/>
          </a:xfrm>
          <a:prstGeom prst="straightConnector1">
            <a:avLst/>
          </a:prstGeom>
          <a:noFill/>
          <a:ln w="9525" cap="flat" cmpd="sng">
            <a:solidFill>
              <a:schemeClr val="dk1"/>
            </a:solidFill>
            <a:prstDash val="solid"/>
            <a:round/>
            <a:headEnd type="none" w="med" len="med"/>
            <a:tailEnd type="none" w="med" len="med"/>
          </a:ln>
        </p:spPr>
      </p:cxnSp>
      <p:cxnSp>
        <p:nvCxnSpPr>
          <p:cNvPr id="422" name="Google Shape;422;p47"/>
          <p:cNvCxnSpPr/>
          <p:nvPr/>
        </p:nvCxnSpPr>
        <p:spPr>
          <a:xfrm>
            <a:off x="-111387" y="4582625"/>
            <a:ext cx="9288300" cy="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Blank" type="blank">
  <p:cSld name="BLANK">
    <p:bg>
      <p:bgPr>
        <a:blipFill>
          <a:blip r:embed="rId2">
            <a:alphaModFix/>
          </a:blip>
          <a:stretch>
            <a:fillRect/>
          </a:stretch>
        </a:blipFill>
        <a:effectLst/>
      </p:bgPr>
    </p:bg>
    <p:spTree>
      <p:nvGrpSpPr>
        <p:cNvPr id="1" name="Shape 436"/>
        <p:cNvGrpSpPr/>
        <p:nvPr/>
      </p:nvGrpSpPr>
      <p:grpSpPr>
        <a:xfrm>
          <a:off x="0" y="0"/>
          <a:ext cx="0" cy="0"/>
          <a:chOff x="0" y="0"/>
          <a:chExt cx="0" cy="0"/>
        </a:xfrm>
      </p:grpSpPr>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and one column 1">
  <p:cSld name="CUSTOM_21">
    <p:bg>
      <p:bgPr>
        <a:blipFill>
          <a:blip r:embed="rId2">
            <a:alphaModFix/>
          </a:blip>
          <a:stretch>
            <a:fillRect/>
          </a:stretch>
        </a:blipFill>
        <a:effectLst/>
      </p:bgPr>
    </p:bg>
    <p:spTree>
      <p:nvGrpSpPr>
        <p:cNvPr id="1" name="Shape 457"/>
        <p:cNvGrpSpPr/>
        <p:nvPr/>
      </p:nvGrpSpPr>
      <p:grpSpPr>
        <a:xfrm>
          <a:off x="0" y="0"/>
          <a:ext cx="0" cy="0"/>
          <a:chOff x="0" y="0"/>
          <a:chExt cx="0" cy="0"/>
        </a:xfrm>
      </p:grpSpPr>
      <p:sp>
        <p:nvSpPr>
          <p:cNvPr id="458" name="Google Shape;458;p52"/>
          <p:cNvSpPr/>
          <p:nvPr/>
        </p:nvSpPr>
        <p:spPr>
          <a:xfrm>
            <a:off x="4793950" y="-112350"/>
            <a:ext cx="4419400" cy="2958750"/>
          </a:xfrm>
          <a:custGeom>
            <a:avLst/>
            <a:gdLst/>
            <a:ahLst/>
            <a:cxnLst/>
            <a:rect l="l" t="t" r="r" b="b"/>
            <a:pathLst>
              <a:path w="176776" h="118350" extrusionOk="0">
                <a:moveTo>
                  <a:pt x="33957" y="0"/>
                </a:moveTo>
                <a:lnTo>
                  <a:pt x="176776" y="0"/>
                </a:lnTo>
                <a:lnTo>
                  <a:pt x="176776" y="114355"/>
                </a:lnTo>
                <a:lnTo>
                  <a:pt x="0" y="118350"/>
                </a:lnTo>
                <a:close/>
              </a:path>
            </a:pathLst>
          </a:custGeom>
          <a:solidFill>
            <a:srgbClr val="9EDDEF">
              <a:alpha val="29460"/>
            </a:srgbClr>
          </a:solidFill>
          <a:ln>
            <a:noFill/>
          </a:ln>
        </p:spPr>
      </p:sp>
      <p:sp>
        <p:nvSpPr>
          <p:cNvPr id="459" name="Google Shape;459;p52"/>
          <p:cNvSpPr/>
          <p:nvPr/>
        </p:nvSpPr>
        <p:spPr>
          <a:xfrm>
            <a:off x="-124850" y="-137325"/>
            <a:ext cx="4244650" cy="5405675"/>
          </a:xfrm>
          <a:custGeom>
            <a:avLst/>
            <a:gdLst/>
            <a:ahLst/>
            <a:cxnLst/>
            <a:rect l="l" t="t" r="r" b="b"/>
            <a:pathLst>
              <a:path w="169786" h="216227" extrusionOk="0">
                <a:moveTo>
                  <a:pt x="57428" y="0"/>
                </a:moveTo>
                <a:lnTo>
                  <a:pt x="0" y="0"/>
                </a:lnTo>
                <a:lnTo>
                  <a:pt x="0" y="216227"/>
                </a:lnTo>
                <a:lnTo>
                  <a:pt x="169786" y="216227"/>
                </a:lnTo>
                <a:lnTo>
                  <a:pt x="53433" y="60424"/>
                </a:lnTo>
                <a:close/>
              </a:path>
            </a:pathLst>
          </a:custGeom>
          <a:solidFill>
            <a:srgbClr val="F7E5B7">
              <a:alpha val="52679"/>
            </a:srgbClr>
          </a:solidFill>
          <a:ln>
            <a:noFill/>
          </a:ln>
        </p:spPr>
      </p:sp>
      <p:sp>
        <p:nvSpPr>
          <p:cNvPr id="460" name="Google Shape;460;p52"/>
          <p:cNvSpPr/>
          <p:nvPr/>
        </p:nvSpPr>
        <p:spPr>
          <a:xfrm>
            <a:off x="1186000" y="1323316"/>
            <a:ext cx="8239600" cy="3957500"/>
          </a:xfrm>
          <a:custGeom>
            <a:avLst/>
            <a:gdLst/>
            <a:ahLst/>
            <a:cxnLst/>
            <a:rect l="l" t="t" r="r" b="b"/>
            <a:pathLst>
              <a:path w="329584" h="158300" extrusionOk="0">
                <a:moveTo>
                  <a:pt x="0" y="0"/>
                </a:moveTo>
                <a:lnTo>
                  <a:pt x="117851" y="158300"/>
                </a:lnTo>
                <a:lnTo>
                  <a:pt x="329584" y="154305"/>
                </a:lnTo>
                <a:lnTo>
                  <a:pt x="320595" y="56929"/>
                </a:lnTo>
                <a:lnTo>
                  <a:pt x="145316" y="60923"/>
                </a:lnTo>
                <a:close/>
              </a:path>
            </a:pathLst>
          </a:custGeom>
          <a:solidFill>
            <a:srgbClr val="96B3C1">
              <a:alpha val="38840"/>
            </a:srgbClr>
          </a:solidFill>
          <a:ln>
            <a:noFill/>
          </a:ln>
        </p:spPr>
      </p:sp>
      <p:sp>
        <p:nvSpPr>
          <p:cNvPr id="461" name="Google Shape;461;p52"/>
          <p:cNvSpPr/>
          <p:nvPr/>
        </p:nvSpPr>
        <p:spPr>
          <a:xfrm>
            <a:off x="-24000" y="410550"/>
            <a:ext cx="9192000" cy="4322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52"/>
          <p:cNvSpPr txBox="1">
            <a:spLocks noGrp="1"/>
          </p:cNvSpPr>
          <p:nvPr>
            <p:ph type="body" idx="1"/>
          </p:nvPr>
        </p:nvSpPr>
        <p:spPr>
          <a:xfrm>
            <a:off x="4968035" y="2381425"/>
            <a:ext cx="2547000" cy="798900"/>
          </a:xfrm>
          <a:prstGeom prst="rect">
            <a:avLst/>
          </a:prstGeom>
        </p:spPr>
        <p:txBody>
          <a:bodyPr spcFirstLastPara="1" wrap="square" lIns="91425" tIns="91425" rIns="91425" bIns="91425" anchor="t" anchorCtr="0">
            <a:noAutofit/>
          </a:bodyPr>
          <a:lstStyle>
            <a:lvl1pPr marL="457200" lvl="0" indent="-304800" algn="ctr" rtl="0">
              <a:lnSpc>
                <a:spcPct val="100000"/>
              </a:lnSpc>
              <a:spcBef>
                <a:spcPts val="0"/>
              </a:spcBef>
              <a:spcAft>
                <a:spcPts val="0"/>
              </a:spcAft>
              <a:buClr>
                <a:schemeClr val="dk1"/>
              </a:buClr>
              <a:buSzPts val="1200"/>
              <a:buChar char="●"/>
              <a:defRPr sz="1400">
                <a:solidFill>
                  <a:schemeClr val="dk1"/>
                </a:solidFill>
              </a:defRPr>
            </a:lvl1pPr>
            <a:lvl2pPr marL="914400" lvl="1" indent="-304800" rtl="0">
              <a:spcBef>
                <a:spcPts val="1600"/>
              </a:spcBef>
              <a:spcAft>
                <a:spcPts val="0"/>
              </a:spcAft>
              <a:buClr>
                <a:schemeClr val="dk1"/>
              </a:buClr>
              <a:buSzPts val="1200"/>
              <a:buChar char="○"/>
              <a:defRPr sz="1200">
                <a:solidFill>
                  <a:schemeClr val="dk1"/>
                </a:solidFill>
              </a:defRPr>
            </a:lvl2pPr>
            <a:lvl3pPr marL="1371600" lvl="2" indent="-304800" rtl="0">
              <a:spcBef>
                <a:spcPts val="1600"/>
              </a:spcBef>
              <a:spcAft>
                <a:spcPts val="0"/>
              </a:spcAft>
              <a:buClr>
                <a:schemeClr val="dk1"/>
              </a:buClr>
              <a:buSzPts val="1200"/>
              <a:buChar char="■"/>
              <a:defRPr sz="1200">
                <a:solidFill>
                  <a:schemeClr val="dk1"/>
                </a:solidFill>
              </a:defRPr>
            </a:lvl3pPr>
            <a:lvl4pPr marL="1828800" lvl="3" indent="-304800" rtl="0">
              <a:spcBef>
                <a:spcPts val="1600"/>
              </a:spcBef>
              <a:spcAft>
                <a:spcPts val="0"/>
              </a:spcAft>
              <a:buClr>
                <a:schemeClr val="dk1"/>
              </a:buClr>
              <a:buSzPts val="1200"/>
              <a:buChar char="●"/>
              <a:defRPr sz="1200">
                <a:solidFill>
                  <a:schemeClr val="dk1"/>
                </a:solidFill>
              </a:defRPr>
            </a:lvl4pPr>
            <a:lvl5pPr marL="2286000" lvl="4" indent="-304800" rtl="0">
              <a:spcBef>
                <a:spcPts val="1600"/>
              </a:spcBef>
              <a:spcAft>
                <a:spcPts val="0"/>
              </a:spcAft>
              <a:buClr>
                <a:schemeClr val="dk1"/>
              </a:buClr>
              <a:buSzPts val="1200"/>
              <a:buChar char="○"/>
              <a:defRPr sz="1200">
                <a:solidFill>
                  <a:schemeClr val="dk1"/>
                </a:solidFill>
              </a:defRPr>
            </a:lvl5pPr>
            <a:lvl6pPr marL="2743200" lvl="5" indent="-304800" rtl="0">
              <a:spcBef>
                <a:spcPts val="1600"/>
              </a:spcBef>
              <a:spcAft>
                <a:spcPts val="0"/>
              </a:spcAft>
              <a:buClr>
                <a:schemeClr val="dk1"/>
              </a:buClr>
              <a:buSzPts val="1200"/>
              <a:buChar char="■"/>
              <a:defRPr sz="1200">
                <a:solidFill>
                  <a:schemeClr val="dk1"/>
                </a:solidFill>
              </a:defRPr>
            </a:lvl6pPr>
            <a:lvl7pPr marL="3200400" lvl="6" indent="-304800" rtl="0">
              <a:spcBef>
                <a:spcPts val="1600"/>
              </a:spcBef>
              <a:spcAft>
                <a:spcPts val="0"/>
              </a:spcAft>
              <a:buClr>
                <a:schemeClr val="dk1"/>
              </a:buClr>
              <a:buSzPts val="1200"/>
              <a:buChar char="●"/>
              <a:defRPr sz="1200">
                <a:solidFill>
                  <a:schemeClr val="dk1"/>
                </a:solidFill>
              </a:defRPr>
            </a:lvl7pPr>
            <a:lvl8pPr marL="3657600" lvl="7" indent="-304800" rtl="0">
              <a:spcBef>
                <a:spcPts val="1600"/>
              </a:spcBef>
              <a:spcAft>
                <a:spcPts val="0"/>
              </a:spcAft>
              <a:buClr>
                <a:schemeClr val="dk1"/>
              </a:buClr>
              <a:buSzPts val="1200"/>
              <a:buChar char="○"/>
              <a:defRPr sz="1200">
                <a:solidFill>
                  <a:schemeClr val="dk1"/>
                </a:solidFill>
              </a:defRPr>
            </a:lvl8pPr>
            <a:lvl9pPr marL="4114800" lvl="8" indent="-304800" rtl="0">
              <a:spcBef>
                <a:spcPts val="1600"/>
              </a:spcBef>
              <a:spcAft>
                <a:spcPts val="1600"/>
              </a:spcAft>
              <a:buClr>
                <a:schemeClr val="dk1"/>
              </a:buClr>
              <a:buSzPts val="1200"/>
              <a:buChar char="■"/>
              <a:defRPr sz="1200">
                <a:solidFill>
                  <a:schemeClr val="dk1"/>
                </a:solidFill>
              </a:defRPr>
            </a:lvl9pPr>
          </a:lstStyle>
          <a:p>
            <a:endParaRPr/>
          </a:p>
        </p:txBody>
      </p:sp>
      <p:sp>
        <p:nvSpPr>
          <p:cNvPr id="463" name="Google Shape;463;p52"/>
          <p:cNvSpPr txBox="1">
            <a:spLocks noGrp="1"/>
          </p:cNvSpPr>
          <p:nvPr>
            <p:ph type="title"/>
          </p:nvPr>
        </p:nvSpPr>
        <p:spPr>
          <a:xfrm>
            <a:off x="1974300" y="6831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700"/>
              <a:buNone/>
              <a:defRPr sz="2700">
                <a:solidFill>
                  <a:schemeClr val="dk1"/>
                </a:solidFill>
              </a:defRPr>
            </a:lvl1pPr>
            <a:lvl2pPr lvl="1" rtl="0">
              <a:spcBef>
                <a:spcPts val="0"/>
              </a:spcBef>
              <a:spcAft>
                <a:spcPts val="0"/>
              </a:spcAft>
              <a:buClr>
                <a:schemeClr val="dk1"/>
              </a:buClr>
              <a:buSzPts val="2700"/>
              <a:buNone/>
              <a:defRPr sz="2700">
                <a:solidFill>
                  <a:schemeClr val="dk1"/>
                </a:solidFill>
              </a:defRPr>
            </a:lvl2pPr>
            <a:lvl3pPr lvl="2" rtl="0">
              <a:spcBef>
                <a:spcPts val="0"/>
              </a:spcBef>
              <a:spcAft>
                <a:spcPts val="0"/>
              </a:spcAft>
              <a:buClr>
                <a:schemeClr val="dk1"/>
              </a:buClr>
              <a:buSzPts val="2700"/>
              <a:buNone/>
              <a:defRPr sz="2700">
                <a:solidFill>
                  <a:schemeClr val="dk1"/>
                </a:solidFill>
              </a:defRPr>
            </a:lvl3pPr>
            <a:lvl4pPr lvl="3" rtl="0">
              <a:spcBef>
                <a:spcPts val="0"/>
              </a:spcBef>
              <a:spcAft>
                <a:spcPts val="0"/>
              </a:spcAft>
              <a:buClr>
                <a:schemeClr val="dk1"/>
              </a:buClr>
              <a:buSzPts val="2700"/>
              <a:buNone/>
              <a:defRPr sz="2700">
                <a:solidFill>
                  <a:schemeClr val="dk1"/>
                </a:solidFill>
              </a:defRPr>
            </a:lvl4pPr>
            <a:lvl5pPr lvl="4" rtl="0">
              <a:spcBef>
                <a:spcPts val="0"/>
              </a:spcBef>
              <a:spcAft>
                <a:spcPts val="0"/>
              </a:spcAft>
              <a:buClr>
                <a:schemeClr val="dk1"/>
              </a:buClr>
              <a:buSzPts val="2700"/>
              <a:buNone/>
              <a:defRPr sz="2700">
                <a:solidFill>
                  <a:schemeClr val="dk1"/>
                </a:solidFill>
              </a:defRPr>
            </a:lvl5pPr>
            <a:lvl6pPr lvl="5" rtl="0">
              <a:spcBef>
                <a:spcPts val="0"/>
              </a:spcBef>
              <a:spcAft>
                <a:spcPts val="0"/>
              </a:spcAft>
              <a:buClr>
                <a:schemeClr val="dk1"/>
              </a:buClr>
              <a:buSzPts val="2700"/>
              <a:buNone/>
              <a:defRPr sz="2700">
                <a:solidFill>
                  <a:schemeClr val="dk1"/>
                </a:solidFill>
              </a:defRPr>
            </a:lvl6pPr>
            <a:lvl7pPr lvl="6" rtl="0">
              <a:spcBef>
                <a:spcPts val="0"/>
              </a:spcBef>
              <a:spcAft>
                <a:spcPts val="0"/>
              </a:spcAft>
              <a:buClr>
                <a:schemeClr val="dk1"/>
              </a:buClr>
              <a:buSzPts val="2700"/>
              <a:buNone/>
              <a:defRPr sz="2700">
                <a:solidFill>
                  <a:schemeClr val="dk1"/>
                </a:solidFill>
              </a:defRPr>
            </a:lvl7pPr>
            <a:lvl8pPr lvl="7" rtl="0">
              <a:spcBef>
                <a:spcPts val="0"/>
              </a:spcBef>
              <a:spcAft>
                <a:spcPts val="0"/>
              </a:spcAft>
              <a:buClr>
                <a:schemeClr val="dk1"/>
              </a:buClr>
              <a:buSzPts val="2700"/>
              <a:buNone/>
              <a:defRPr sz="2700">
                <a:solidFill>
                  <a:schemeClr val="dk1"/>
                </a:solidFill>
              </a:defRPr>
            </a:lvl8pPr>
            <a:lvl9pPr lvl="8" rtl="0">
              <a:spcBef>
                <a:spcPts val="0"/>
              </a:spcBef>
              <a:spcAft>
                <a:spcPts val="0"/>
              </a:spcAft>
              <a:buClr>
                <a:schemeClr val="dk1"/>
              </a:buClr>
              <a:buSzPts val="2700"/>
              <a:buNone/>
              <a:defRPr sz="2700">
                <a:solidFill>
                  <a:schemeClr val="dk1"/>
                </a:solidFill>
              </a:defRPr>
            </a:lvl9pPr>
          </a:lstStyle>
          <a:p>
            <a:endParaRPr/>
          </a:p>
        </p:txBody>
      </p:sp>
      <p:cxnSp>
        <p:nvCxnSpPr>
          <p:cNvPr id="464" name="Google Shape;464;p52"/>
          <p:cNvCxnSpPr/>
          <p:nvPr/>
        </p:nvCxnSpPr>
        <p:spPr>
          <a:xfrm>
            <a:off x="-111387" y="564550"/>
            <a:ext cx="9288300" cy="0"/>
          </a:xfrm>
          <a:prstGeom prst="straightConnector1">
            <a:avLst/>
          </a:prstGeom>
          <a:noFill/>
          <a:ln w="9525" cap="flat" cmpd="sng">
            <a:solidFill>
              <a:schemeClr val="dk1"/>
            </a:solidFill>
            <a:prstDash val="solid"/>
            <a:round/>
            <a:headEnd type="none" w="med" len="med"/>
            <a:tailEnd type="none" w="med" len="med"/>
          </a:ln>
        </p:spPr>
      </p:cxnSp>
      <p:cxnSp>
        <p:nvCxnSpPr>
          <p:cNvPr id="465" name="Google Shape;465;p52"/>
          <p:cNvCxnSpPr/>
          <p:nvPr/>
        </p:nvCxnSpPr>
        <p:spPr>
          <a:xfrm>
            <a:off x="-111387" y="4582625"/>
            <a:ext cx="9288300" cy="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Background 1">
  <p:cSld name="CUSTOM_1_1_1_1_1_1_1_1">
    <p:bg>
      <p:bgPr>
        <a:blipFill>
          <a:blip r:embed="rId2">
            <a:alphaModFix/>
          </a:blip>
          <a:stretch>
            <a:fillRect/>
          </a:stretch>
        </a:blipFill>
        <a:effectLst/>
      </p:bgPr>
    </p:bg>
    <p:spTree>
      <p:nvGrpSpPr>
        <p:cNvPr id="1" name="Shape 682"/>
        <p:cNvGrpSpPr/>
        <p:nvPr/>
      </p:nvGrpSpPr>
      <p:grpSpPr>
        <a:xfrm>
          <a:off x="0" y="0"/>
          <a:ext cx="0" cy="0"/>
          <a:chOff x="0" y="0"/>
          <a:chExt cx="0" cy="0"/>
        </a:xfrm>
      </p:grpSpPr>
      <p:sp>
        <p:nvSpPr>
          <p:cNvPr id="683" name="Google Shape;683;p73"/>
          <p:cNvSpPr/>
          <p:nvPr/>
        </p:nvSpPr>
        <p:spPr>
          <a:xfrm>
            <a:off x="-124850" y="-126358"/>
            <a:ext cx="8626600" cy="3433150"/>
          </a:xfrm>
          <a:custGeom>
            <a:avLst/>
            <a:gdLst/>
            <a:ahLst/>
            <a:cxnLst/>
            <a:rect l="l" t="t" r="r" b="b"/>
            <a:pathLst>
              <a:path w="345064" h="137326" extrusionOk="0">
                <a:moveTo>
                  <a:pt x="0" y="0"/>
                </a:moveTo>
                <a:lnTo>
                  <a:pt x="215728" y="137326"/>
                </a:lnTo>
                <a:lnTo>
                  <a:pt x="345064" y="0"/>
                </a:lnTo>
                <a:close/>
              </a:path>
            </a:pathLst>
          </a:custGeom>
          <a:solidFill>
            <a:srgbClr val="9EDDEF">
              <a:alpha val="29460"/>
            </a:srgbClr>
          </a:solidFill>
          <a:ln>
            <a:noFill/>
          </a:ln>
        </p:spPr>
      </p:sp>
      <p:sp>
        <p:nvSpPr>
          <p:cNvPr id="684" name="Google Shape;684;p73"/>
          <p:cNvSpPr/>
          <p:nvPr/>
        </p:nvSpPr>
        <p:spPr>
          <a:xfrm>
            <a:off x="5836207" y="-82490"/>
            <a:ext cx="3445650" cy="5180950"/>
          </a:xfrm>
          <a:custGeom>
            <a:avLst/>
            <a:gdLst/>
            <a:ahLst/>
            <a:cxnLst/>
            <a:rect l="l" t="t" r="r" b="b"/>
            <a:pathLst>
              <a:path w="137826" h="207238" extrusionOk="0">
                <a:moveTo>
                  <a:pt x="104368" y="0"/>
                </a:moveTo>
                <a:lnTo>
                  <a:pt x="137826" y="0"/>
                </a:lnTo>
                <a:lnTo>
                  <a:pt x="137826" y="207238"/>
                </a:lnTo>
                <a:lnTo>
                  <a:pt x="0" y="111859"/>
                </a:lnTo>
                <a:close/>
              </a:path>
            </a:pathLst>
          </a:custGeom>
          <a:solidFill>
            <a:srgbClr val="595959">
              <a:alpha val="16960"/>
            </a:srgbClr>
          </a:solidFill>
          <a:ln>
            <a:noFill/>
          </a:ln>
        </p:spPr>
      </p:sp>
      <p:sp>
        <p:nvSpPr>
          <p:cNvPr id="685" name="Google Shape;685;p73"/>
          <p:cNvSpPr/>
          <p:nvPr/>
        </p:nvSpPr>
        <p:spPr>
          <a:xfrm>
            <a:off x="-137325" y="-124850"/>
            <a:ext cx="3770225" cy="3870125"/>
          </a:xfrm>
          <a:custGeom>
            <a:avLst/>
            <a:gdLst/>
            <a:ahLst/>
            <a:cxnLst/>
            <a:rect l="l" t="t" r="r" b="b"/>
            <a:pathLst>
              <a:path w="150809" h="154805" extrusionOk="0">
                <a:moveTo>
                  <a:pt x="1498" y="0"/>
                </a:moveTo>
                <a:lnTo>
                  <a:pt x="150809" y="95879"/>
                </a:lnTo>
                <a:lnTo>
                  <a:pt x="51435" y="154805"/>
                </a:lnTo>
                <a:lnTo>
                  <a:pt x="0" y="154805"/>
                </a:lnTo>
                <a:close/>
              </a:path>
            </a:pathLst>
          </a:custGeom>
          <a:solidFill>
            <a:srgbClr val="96B3C1">
              <a:alpha val="38840"/>
            </a:srgbClr>
          </a:solidFill>
          <a:ln>
            <a:noFill/>
          </a:ln>
        </p:spPr>
      </p:sp>
      <p:sp>
        <p:nvSpPr>
          <p:cNvPr id="686" name="Google Shape;686;p73"/>
          <p:cNvSpPr/>
          <p:nvPr/>
        </p:nvSpPr>
        <p:spPr>
          <a:xfrm>
            <a:off x="-65800" y="2281125"/>
            <a:ext cx="5351875" cy="2917200"/>
          </a:xfrm>
          <a:custGeom>
            <a:avLst/>
            <a:gdLst/>
            <a:ahLst/>
            <a:cxnLst/>
            <a:rect l="l" t="t" r="r" b="b"/>
            <a:pathLst>
              <a:path w="214075" h="116688" extrusionOk="0">
                <a:moveTo>
                  <a:pt x="211881" y="116688"/>
                </a:moveTo>
                <a:lnTo>
                  <a:pt x="0" y="116688"/>
                </a:lnTo>
                <a:lnTo>
                  <a:pt x="0" y="58783"/>
                </a:lnTo>
                <a:lnTo>
                  <a:pt x="48255" y="58783"/>
                </a:lnTo>
                <a:lnTo>
                  <a:pt x="147396" y="0"/>
                </a:lnTo>
                <a:lnTo>
                  <a:pt x="214075" y="41236"/>
                </a:lnTo>
                <a:close/>
              </a:path>
            </a:pathLst>
          </a:custGeom>
          <a:solidFill>
            <a:srgbClr val="F7E5B7">
              <a:alpha val="52679"/>
            </a:srgbClr>
          </a:solidFill>
          <a:ln>
            <a:noFill/>
          </a:ln>
        </p:spPr>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Background 2">
  <p:cSld name="CUSTOM_1_1_1_1_1_1_1_1_1">
    <p:bg>
      <p:bgPr>
        <a:blipFill>
          <a:blip r:embed="rId2">
            <a:alphaModFix/>
          </a:blip>
          <a:stretch>
            <a:fillRect/>
          </a:stretch>
        </a:blipFill>
        <a:effectLst/>
      </p:bgPr>
    </p:bg>
    <p:spTree>
      <p:nvGrpSpPr>
        <p:cNvPr id="1" name="Shape 687"/>
        <p:cNvGrpSpPr/>
        <p:nvPr/>
      </p:nvGrpSpPr>
      <p:grpSpPr>
        <a:xfrm>
          <a:off x="0" y="0"/>
          <a:ext cx="0" cy="0"/>
          <a:chOff x="0" y="0"/>
          <a:chExt cx="0" cy="0"/>
        </a:xfrm>
      </p:grpSpPr>
      <p:sp>
        <p:nvSpPr>
          <p:cNvPr id="688" name="Google Shape;688;p74"/>
          <p:cNvSpPr/>
          <p:nvPr/>
        </p:nvSpPr>
        <p:spPr>
          <a:xfrm rot="10800000">
            <a:off x="2684116" y="-137325"/>
            <a:ext cx="6629125" cy="2933800"/>
          </a:xfrm>
          <a:custGeom>
            <a:avLst/>
            <a:gdLst/>
            <a:ahLst/>
            <a:cxnLst/>
            <a:rect l="l" t="t" r="r" b="b"/>
            <a:pathLst>
              <a:path w="265165" h="117352" extrusionOk="0">
                <a:moveTo>
                  <a:pt x="155803" y="0"/>
                </a:moveTo>
                <a:lnTo>
                  <a:pt x="218724" y="40948"/>
                </a:lnTo>
                <a:lnTo>
                  <a:pt x="265165" y="117352"/>
                </a:lnTo>
                <a:lnTo>
                  <a:pt x="0" y="117352"/>
                </a:lnTo>
                <a:lnTo>
                  <a:pt x="0" y="58426"/>
                </a:lnTo>
                <a:lnTo>
                  <a:pt x="57427" y="58426"/>
                </a:lnTo>
                <a:close/>
              </a:path>
            </a:pathLst>
          </a:custGeom>
          <a:solidFill>
            <a:srgbClr val="F7E5B7">
              <a:alpha val="52679"/>
            </a:srgbClr>
          </a:solidFill>
          <a:ln>
            <a:noFill/>
          </a:ln>
        </p:spPr>
      </p:sp>
      <p:sp>
        <p:nvSpPr>
          <p:cNvPr id="689" name="Google Shape;689;p74"/>
          <p:cNvSpPr/>
          <p:nvPr/>
        </p:nvSpPr>
        <p:spPr>
          <a:xfrm>
            <a:off x="2883850" y="3632900"/>
            <a:ext cx="6354475" cy="1598000"/>
          </a:xfrm>
          <a:custGeom>
            <a:avLst/>
            <a:gdLst/>
            <a:ahLst/>
            <a:cxnLst/>
            <a:rect l="l" t="t" r="r" b="b"/>
            <a:pathLst>
              <a:path w="254179" h="63920" extrusionOk="0">
                <a:moveTo>
                  <a:pt x="153806" y="0"/>
                </a:moveTo>
                <a:lnTo>
                  <a:pt x="0" y="63920"/>
                </a:lnTo>
                <a:lnTo>
                  <a:pt x="254179" y="63920"/>
                </a:lnTo>
                <a:close/>
              </a:path>
            </a:pathLst>
          </a:custGeom>
          <a:solidFill>
            <a:srgbClr val="96B3C1">
              <a:alpha val="38840"/>
            </a:srgbClr>
          </a:solidFill>
          <a:ln>
            <a:noFill/>
          </a:ln>
        </p:spPr>
      </p:sp>
      <p:sp>
        <p:nvSpPr>
          <p:cNvPr id="690" name="Google Shape;690;p74"/>
          <p:cNvSpPr/>
          <p:nvPr/>
        </p:nvSpPr>
        <p:spPr>
          <a:xfrm>
            <a:off x="-87400" y="-112350"/>
            <a:ext cx="3932550" cy="5318275"/>
          </a:xfrm>
          <a:custGeom>
            <a:avLst/>
            <a:gdLst/>
            <a:ahLst/>
            <a:cxnLst/>
            <a:rect l="l" t="t" r="r" b="b"/>
            <a:pathLst>
              <a:path w="157302" h="212731" extrusionOk="0">
                <a:moveTo>
                  <a:pt x="157302" y="75904"/>
                </a:moveTo>
                <a:lnTo>
                  <a:pt x="120848" y="212731"/>
                </a:lnTo>
                <a:lnTo>
                  <a:pt x="0" y="212731"/>
                </a:lnTo>
                <a:lnTo>
                  <a:pt x="0" y="0"/>
                </a:lnTo>
                <a:lnTo>
                  <a:pt x="111859" y="0"/>
                </a:lnTo>
                <a:close/>
              </a:path>
            </a:pathLst>
          </a:custGeom>
          <a:solidFill>
            <a:srgbClr val="595959">
              <a:alpha val="16960"/>
            </a:srgbClr>
          </a:solidFill>
          <a:ln>
            <a:noFill/>
          </a:ln>
        </p:spPr>
      </p:sp>
      <p:sp>
        <p:nvSpPr>
          <p:cNvPr id="691" name="Google Shape;691;p74"/>
          <p:cNvSpPr/>
          <p:nvPr/>
        </p:nvSpPr>
        <p:spPr>
          <a:xfrm>
            <a:off x="5425014" y="1345736"/>
            <a:ext cx="3751250" cy="3860600"/>
          </a:xfrm>
          <a:custGeom>
            <a:avLst/>
            <a:gdLst/>
            <a:ahLst/>
            <a:cxnLst/>
            <a:rect l="l" t="t" r="r" b="b"/>
            <a:pathLst>
              <a:path w="150050" h="154424" extrusionOk="0">
                <a:moveTo>
                  <a:pt x="97566" y="0"/>
                </a:moveTo>
                <a:lnTo>
                  <a:pt x="0" y="57867"/>
                </a:lnTo>
                <a:lnTo>
                  <a:pt x="150050" y="154424"/>
                </a:lnTo>
                <a:close/>
              </a:path>
            </a:pathLst>
          </a:custGeom>
          <a:solidFill>
            <a:srgbClr val="9EDDEF">
              <a:alpha val="29460"/>
            </a:srgbClr>
          </a:solidFill>
          <a:ln>
            <a:noFill/>
          </a:ln>
        </p:spPr>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Background 3">
  <p:cSld name="CUSTOM_1_1_1_1_1_1_1_1_1_1">
    <p:bg>
      <p:bgPr>
        <a:blipFill>
          <a:blip r:embed="rId2">
            <a:alphaModFix/>
          </a:blip>
          <a:stretch>
            <a:fillRect/>
          </a:stretch>
        </a:blipFill>
        <a:effectLst/>
      </p:bgPr>
    </p:bg>
    <p:spTree>
      <p:nvGrpSpPr>
        <p:cNvPr id="1" name="Shape 692"/>
        <p:cNvGrpSpPr/>
        <p:nvPr/>
      </p:nvGrpSpPr>
      <p:grpSpPr>
        <a:xfrm>
          <a:off x="0" y="0"/>
          <a:ext cx="0" cy="0"/>
          <a:chOff x="0" y="0"/>
          <a:chExt cx="0" cy="0"/>
        </a:xfrm>
      </p:grpSpPr>
      <p:sp>
        <p:nvSpPr>
          <p:cNvPr id="693" name="Google Shape;693;p75"/>
          <p:cNvSpPr/>
          <p:nvPr/>
        </p:nvSpPr>
        <p:spPr>
          <a:xfrm>
            <a:off x="-239800" y="-124825"/>
            <a:ext cx="4422355" cy="5368200"/>
          </a:xfrm>
          <a:custGeom>
            <a:avLst/>
            <a:gdLst/>
            <a:ahLst/>
            <a:cxnLst/>
            <a:rect l="l" t="t" r="r" b="b"/>
            <a:pathLst>
              <a:path w="174280" h="214728" extrusionOk="0">
                <a:moveTo>
                  <a:pt x="2997" y="0"/>
                </a:moveTo>
                <a:lnTo>
                  <a:pt x="174280" y="125341"/>
                </a:lnTo>
                <a:lnTo>
                  <a:pt x="174280" y="214728"/>
                </a:lnTo>
                <a:lnTo>
                  <a:pt x="0" y="214728"/>
                </a:lnTo>
                <a:lnTo>
                  <a:pt x="0" y="4993"/>
                </a:lnTo>
                <a:close/>
              </a:path>
            </a:pathLst>
          </a:custGeom>
          <a:solidFill>
            <a:srgbClr val="F7E5B7">
              <a:alpha val="52679"/>
            </a:srgbClr>
          </a:solidFill>
          <a:ln>
            <a:noFill/>
          </a:ln>
        </p:spPr>
      </p:sp>
      <p:sp>
        <p:nvSpPr>
          <p:cNvPr id="694" name="Google Shape;694;p75"/>
          <p:cNvSpPr/>
          <p:nvPr/>
        </p:nvSpPr>
        <p:spPr>
          <a:xfrm>
            <a:off x="4182502" y="1960030"/>
            <a:ext cx="4219583" cy="3295825"/>
          </a:xfrm>
          <a:custGeom>
            <a:avLst/>
            <a:gdLst/>
            <a:ahLst/>
            <a:cxnLst/>
            <a:rect l="l" t="t" r="r" b="b"/>
            <a:pathLst>
              <a:path w="166289" h="131833" extrusionOk="0">
                <a:moveTo>
                  <a:pt x="0" y="131833"/>
                </a:moveTo>
                <a:lnTo>
                  <a:pt x="12484" y="131334"/>
                </a:lnTo>
                <a:lnTo>
                  <a:pt x="166289" y="131334"/>
                </a:lnTo>
                <a:lnTo>
                  <a:pt x="95878" y="0"/>
                </a:lnTo>
                <a:lnTo>
                  <a:pt x="0" y="42946"/>
                </a:lnTo>
                <a:close/>
              </a:path>
            </a:pathLst>
          </a:custGeom>
          <a:solidFill>
            <a:srgbClr val="9EDDEF">
              <a:alpha val="29460"/>
            </a:srgbClr>
          </a:solidFill>
          <a:ln>
            <a:noFill/>
          </a:ln>
        </p:spPr>
      </p:sp>
      <p:sp>
        <p:nvSpPr>
          <p:cNvPr id="695" name="Google Shape;695;p75"/>
          <p:cNvSpPr/>
          <p:nvPr/>
        </p:nvSpPr>
        <p:spPr>
          <a:xfrm>
            <a:off x="-151090" y="-99863"/>
            <a:ext cx="6918621" cy="3121050"/>
          </a:xfrm>
          <a:custGeom>
            <a:avLst/>
            <a:gdLst/>
            <a:ahLst/>
            <a:cxnLst/>
            <a:rect l="l" t="t" r="r" b="b"/>
            <a:pathLst>
              <a:path w="272655" h="124842" extrusionOk="0">
                <a:moveTo>
                  <a:pt x="0" y="0"/>
                </a:moveTo>
                <a:lnTo>
                  <a:pt x="272655" y="0"/>
                </a:lnTo>
                <a:lnTo>
                  <a:pt x="266164" y="82895"/>
                </a:lnTo>
                <a:lnTo>
                  <a:pt x="171284" y="124842"/>
                </a:lnTo>
                <a:close/>
              </a:path>
            </a:pathLst>
          </a:custGeom>
          <a:solidFill>
            <a:srgbClr val="96B3C1">
              <a:alpha val="38840"/>
            </a:srgbClr>
          </a:solidFill>
          <a:ln>
            <a:noFill/>
          </a:ln>
        </p:spPr>
      </p:sp>
      <p:sp>
        <p:nvSpPr>
          <p:cNvPr id="696" name="Google Shape;696;p75"/>
          <p:cNvSpPr/>
          <p:nvPr/>
        </p:nvSpPr>
        <p:spPr>
          <a:xfrm>
            <a:off x="6626802" y="1954877"/>
            <a:ext cx="2785600" cy="3323000"/>
          </a:xfrm>
          <a:custGeom>
            <a:avLst/>
            <a:gdLst/>
            <a:ahLst/>
            <a:cxnLst/>
            <a:rect l="l" t="t" r="r" b="b"/>
            <a:pathLst>
              <a:path w="111424" h="132920" extrusionOk="0">
                <a:moveTo>
                  <a:pt x="0" y="878"/>
                </a:moveTo>
                <a:lnTo>
                  <a:pt x="71505" y="132920"/>
                </a:lnTo>
                <a:lnTo>
                  <a:pt x="111424" y="132920"/>
                </a:lnTo>
                <a:lnTo>
                  <a:pt x="107038" y="0"/>
                </a:lnTo>
                <a:close/>
              </a:path>
            </a:pathLst>
          </a:custGeom>
          <a:solidFill>
            <a:srgbClr val="595959">
              <a:alpha val="16960"/>
            </a:srgbClr>
          </a:solidFill>
          <a:ln>
            <a:noFill/>
          </a:ln>
        </p:spPr>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Background 4">
  <p:cSld name="CUSTOM_1_1_1_1_1_1_1_1_2">
    <p:bg>
      <p:bgPr>
        <a:blipFill>
          <a:blip r:embed="rId2">
            <a:alphaModFix/>
          </a:blip>
          <a:stretch>
            <a:fillRect/>
          </a:stretch>
        </a:blipFill>
        <a:effectLst/>
      </p:bgPr>
    </p:bg>
    <p:spTree>
      <p:nvGrpSpPr>
        <p:cNvPr id="1" name="Shape 697"/>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título " type="titleOnly">
  <p:cSld name="TITLE_ONLY">
    <p:bg>
      <p:bgPr>
        <a:blipFill>
          <a:blip r:embed="rId2">
            <a:alphaModFix/>
          </a:blip>
          <a:stretch>
            <a:fillRect/>
          </a:stretch>
        </a:blipFill>
        <a:effectLst/>
      </p:bgPr>
    </p:bg>
    <p:spTree>
      <p:nvGrpSpPr>
        <p:cNvPr id="1" name="Shape 45"/>
        <p:cNvGrpSpPr/>
        <p:nvPr/>
      </p:nvGrpSpPr>
      <p:grpSpPr>
        <a:xfrm>
          <a:off x="0" y="0"/>
          <a:ext cx="0" cy="0"/>
          <a:chOff x="0" y="0"/>
          <a:chExt cx="0" cy="0"/>
        </a:xfrm>
      </p:grpSpPr>
      <p:sp>
        <p:nvSpPr>
          <p:cNvPr id="46" name="Google Shape;46;p6"/>
          <p:cNvSpPr/>
          <p:nvPr/>
        </p:nvSpPr>
        <p:spPr>
          <a:xfrm rot="10800000">
            <a:off x="4185871" y="1390129"/>
            <a:ext cx="5097150" cy="4031400"/>
          </a:xfrm>
          <a:custGeom>
            <a:avLst/>
            <a:gdLst/>
            <a:ahLst/>
            <a:cxnLst/>
            <a:rect l="l" t="t" r="r" b="b"/>
            <a:pathLst>
              <a:path w="203886" h="161256" extrusionOk="0">
                <a:moveTo>
                  <a:pt x="0" y="0"/>
                </a:moveTo>
                <a:lnTo>
                  <a:pt x="0" y="99472"/>
                </a:lnTo>
                <a:lnTo>
                  <a:pt x="203886" y="161256"/>
                </a:lnTo>
                <a:lnTo>
                  <a:pt x="83408" y="2471"/>
                </a:lnTo>
                <a:close/>
              </a:path>
            </a:pathLst>
          </a:custGeom>
          <a:solidFill>
            <a:srgbClr val="96B3C1">
              <a:alpha val="38840"/>
            </a:srgbClr>
          </a:solidFill>
          <a:ln>
            <a:noFill/>
          </a:ln>
        </p:spPr>
      </p:sp>
      <p:sp>
        <p:nvSpPr>
          <p:cNvPr id="47" name="Google Shape;47;p6"/>
          <p:cNvSpPr/>
          <p:nvPr/>
        </p:nvSpPr>
        <p:spPr>
          <a:xfrm>
            <a:off x="3047333" y="1337291"/>
            <a:ext cx="4169975" cy="4047325"/>
          </a:xfrm>
          <a:custGeom>
            <a:avLst/>
            <a:gdLst/>
            <a:ahLst/>
            <a:cxnLst/>
            <a:rect l="l" t="t" r="r" b="b"/>
            <a:pathLst>
              <a:path w="166799" h="161893" extrusionOk="0">
                <a:moveTo>
                  <a:pt x="166799" y="161893"/>
                </a:moveTo>
                <a:lnTo>
                  <a:pt x="0" y="160020"/>
                </a:lnTo>
                <a:lnTo>
                  <a:pt x="45720" y="0"/>
                </a:lnTo>
                <a:close/>
              </a:path>
            </a:pathLst>
          </a:custGeom>
          <a:solidFill>
            <a:srgbClr val="9EDDEF">
              <a:alpha val="29460"/>
            </a:srgbClr>
          </a:solidFill>
          <a:ln>
            <a:noFill/>
          </a:ln>
        </p:spPr>
      </p:sp>
      <p:sp>
        <p:nvSpPr>
          <p:cNvPr id="48" name="Google Shape;48;p6"/>
          <p:cNvSpPr/>
          <p:nvPr/>
        </p:nvSpPr>
        <p:spPr>
          <a:xfrm rot="10800000">
            <a:off x="4340321" y="-92671"/>
            <a:ext cx="4927250" cy="3027400"/>
          </a:xfrm>
          <a:custGeom>
            <a:avLst/>
            <a:gdLst/>
            <a:ahLst/>
            <a:cxnLst/>
            <a:rect l="l" t="t" r="r" b="b"/>
            <a:pathLst>
              <a:path w="197090" h="121096" extrusionOk="0">
                <a:moveTo>
                  <a:pt x="0" y="0"/>
                </a:moveTo>
                <a:lnTo>
                  <a:pt x="0" y="121096"/>
                </a:lnTo>
                <a:lnTo>
                  <a:pt x="197090" y="121096"/>
                </a:lnTo>
                <a:lnTo>
                  <a:pt x="154459" y="48191"/>
                </a:lnTo>
                <a:close/>
              </a:path>
            </a:pathLst>
          </a:custGeom>
          <a:solidFill>
            <a:srgbClr val="9EDDEF">
              <a:alpha val="29460"/>
            </a:srgbClr>
          </a:solidFill>
          <a:ln>
            <a:noFill/>
          </a:ln>
        </p:spPr>
      </p:sp>
      <p:sp>
        <p:nvSpPr>
          <p:cNvPr id="49" name="Google Shape;49;p6"/>
          <p:cNvSpPr/>
          <p:nvPr/>
        </p:nvSpPr>
        <p:spPr>
          <a:xfrm rot="10800000">
            <a:off x="-77229" y="-108125"/>
            <a:ext cx="5483325" cy="3135525"/>
          </a:xfrm>
          <a:custGeom>
            <a:avLst/>
            <a:gdLst/>
            <a:ahLst/>
            <a:cxnLst/>
            <a:rect l="l" t="t" r="r" b="b"/>
            <a:pathLst>
              <a:path w="219333" h="125421" extrusionOk="0">
                <a:moveTo>
                  <a:pt x="0" y="51280"/>
                </a:moveTo>
                <a:lnTo>
                  <a:pt x="42631" y="125421"/>
                </a:lnTo>
                <a:lnTo>
                  <a:pt x="219333" y="125421"/>
                </a:lnTo>
                <a:lnTo>
                  <a:pt x="68580" y="0"/>
                </a:lnTo>
                <a:lnTo>
                  <a:pt x="47574" y="65491"/>
                </a:lnTo>
                <a:close/>
              </a:path>
            </a:pathLst>
          </a:custGeom>
          <a:solidFill>
            <a:srgbClr val="F7E5B7">
              <a:alpha val="52679"/>
            </a:srgbClr>
          </a:solidFill>
          <a:ln>
            <a:noFill/>
          </a:ln>
        </p:spPr>
      </p:sp>
      <p:sp>
        <p:nvSpPr>
          <p:cNvPr id="50" name="Google Shape;50;p6"/>
          <p:cNvSpPr/>
          <p:nvPr/>
        </p:nvSpPr>
        <p:spPr>
          <a:xfrm rot="10800000">
            <a:off x="-30883" y="-68915"/>
            <a:ext cx="3753375" cy="5390650"/>
          </a:xfrm>
          <a:custGeom>
            <a:avLst/>
            <a:gdLst/>
            <a:ahLst/>
            <a:cxnLst/>
            <a:rect l="l" t="t" r="r" b="b"/>
            <a:pathLst>
              <a:path w="150135" h="215626" extrusionOk="0">
                <a:moveTo>
                  <a:pt x="26567" y="0"/>
                </a:moveTo>
                <a:lnTo>
                  <a:pt x="150135" y="0"/>
                </a:lnTo>
                <a:lnTo>
                  <a:pt x="150135" y="215626"/>
                </a:lnTo>
                <a:lnTo>
                  <a:pt x="0" y="92676"/>
                </a:lnTo>
                <a:close/>
              </a:path>
            </a:pathLst>
          </a:custGeom>
          <a:solidFill>
            <a:srgbClr val="EEEEEE">
              <a:alpha val="71880"/>
            </a:srgbClr>
          </a:solidFill>
          <a:ln>
            <a:noFill/>
          </a:ln>
        </p:spPr>
      </p:sp>
      <p:sp>
        <p:nvSpPr>
          <p:cNvPr id="51" name="Google Shape;51;p6"/>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2" name="Google Shape;52;p6"/>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53" name="Google Shape;53;p6"/>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blipFill>
          <a:blip r:embed="rId2">
            <a:alphaModFix/>
          </a:blip>
          <a:stretch>
            <a:fillRect/>
          </a:stretch>
        </a:blipFill>
        <a:effectLst/>
      </p:bgPr>
    </p:bg>
    <p:spTree>
      <p:nvGrpSpPr>
        <p:cNvPr id="1" name="Shape 54"/>
        <p:cNvGrpSpPr/>
        <p:nvPr/>
      </p:nvGrpSpPr>
      <p:grpSpPr>
        <a:xfrm>
          <a:off x="0" y="0"/>
          <a:ext cx="0" cy="0"/>
          <a:chOff x="0" y="0"/>
          <a:chExt cx="0" cy="0"/>
        </a:xfrm>
      </p:grpSpPr>
      <p:sp>
        <p:nvSpPr>
          <p:cNvPr id="55" name="Google Shape;55;p7"/>
          <p:cNvSpPr/>
          <p:nvPr/>
        </p:nvSpPr>
        <p:spPr>
          <a:xfrm>
            <a:off x="3956575" y="-131581"/>
            <a:ext cx="5277925" cy="1600100"/>
          </a:xfrm>
          <a:custGeom>
            <a:avLst/>
            <a:gdLst/>
            <a:ahLst/>
            <a:cxnLst/>
            <a:rect l="l" t="t" r="r" b="b"/>
            <a:pathLst>
              <a:path w="211117" h="64004" extrusionOk="0">
                <a:moveTo>
                  <a:pt x="211117" y="4067"/>
                </a:moveTo>
                <a:lnTo>
                  <a:pt x="211117" y="0"/>
                </a:lnTo>
                <a:lnTo>
                  <a:pt x="36953" y="0"/>
                </a:lnTo>
                <a:lnTo>
                  <a:pt x="0" y="64004"/>
                </a:lnTo>
                <a:lnTo>
                  <a:pt x="177146" y="33493"/>
                </a:lnTo>
                <a:close/>
              </a:path>
            </a:pathLst>
          </a:custGeom>
          <a:solidFill>
            <a:srgbClr val="F7E5B7">
              <a:alpha val="52679"/>
            </a:srgbClr>
          </a:solidFill>
          <a:ln>
            <a:noFill/>
          </a:ln>
        </p:spPr>
      </p:sp>
      <p:sp>
        <p:nvSpPr>
          <p:cNvPr id="56" name="Google Shape;56;p7"/>
          <p:cNvSpPr/>
          <p:nvPr/>
        </p:nvSpPr>
        <p:spPr>
          <a:xfrm>
            <a:off x="-77225" y="1390125"/>
            <a:ext cx="5097150" cy="4083025"/>
          </a:xfrm>
          <a:custGeom>
            <a:avLst/>
            <a:gdLst/>
            <a:ahLst/>
            <a:cxnLst/>
            <a:rect l="l" t="t" r="r" b="b"/>
            <a:pathLst>
              <a:path w="203886" h="163321" extrusionOk="0">
                <a:moveTo>
                  <a:pt x="0" y="161256"/>
                </a:moveTo>
                <a:lnTo>
                  <a:pt x="0" y="61784"/>
                </a:lnTo>
                <a:lnTo>
                  <a:pt x="203886" y="0"/>
                </a:lnTo>
                <a:lnTo>
                  <a:pt x="80633" y="163321"/>
                </a:lnTo>
                <a:close/>
              </a:path>
            </a:pathLst>
          </a:custGeom>
          <a:solidFill>
            <a:srgbClr val="96B3C1">
              <a:alpha val="38840"/>
            </a:srgbClr>
          </a:solidFill>
          <a:ln>
            <a:noFill/>
          </a:ln>
        </p:spPr>
      </p:sp>
      <p:sp>
        <p:nvSpPr>
          <p:cNvPr id="57" name="Google Shape;57;p7"/>
          <p:cNvSpPr/>
          <p:nvPr/>
        </p:nvSpPr>
        <p:spPr>
          <a:xfrm rot="10800000" flipH="1">
            <a:off x="2023421" y="1359233"/>
            <a:ext cx="4124075" cy="4000500"/>
          </a:xfrm>
          <a:custGeom>
            <a:avLst/>
            <a:gdLst/>
            <a:ahLst/>
            <a:cxnLst/>
            <a:rect l="l" t="t" r="r" b="b"/>
            <a:pathLst>
              <a:path w="164963" h="160020" extrusionOk="0">
                <a:moveTo>
                  <a:pt x="0" y="0"/>
                </a:moveTo>
                <a:lnTo>
                  <a:pt x="164963" y="0"/>
                </a:lnTo>
                <a:lnTo>
                  <a:pt x="119243" y="160020"/>
                </a:lnTo>
                <a:close/>
              </a:path>
            </a:pathLst>
          </a:custGeom>
          <a:solidFill>
            <a:srgbClr val="9EDDEF">
              <a:alpha val="29460"/>
            </a:srgbClr>
          </a:solidFill>
          <a:ln>
            <a:noFill/>
          </a:ln>
        </p:spPr>
      </p:sp>
      <p:sp>
        <p:nvSpPr>
          <p:cNvPr id="58" name="Google Shape;58;p7"/>
          <p:cNvSpPr/>
          <p:nvPr/>
        </p:nvSpPr>
        <p:spPr>
          <a:xfrm rot="10800000" flipH="1">
            <a:off x="-61779" y="-92671"/>
            <a:ext cx="4927250" cy="3027400"/>
          </a:xfrm>
          <a:custGeom>
            <a:avLst/>
            <a:gdLst/>
            <a:ahLst/>
            <a:cxnLst/>
            <a:rect l="l" t="t" r="r" b="b"/>
            <a:pathLst>
              <a:path w="197090" h="121096" extrusionOk="0">
                <a:moveTo>
                  <a:pt x="0" y="0"/>
                </a:moveTo>
                <a:lnTo>
                  <a:pt x="0" y="121096"/>
                </a:lnTo>
                <a:lnTo>
                  <a:pt x="197090" y="121096"/>
                </a:lnTo>
                <a:lnTo>
                  <a:pt x="154459" y="48191"/>
                </a:lnTo>
                <a:close/>
              </a:path>
            </a:pathLst>
          </a:custGeom>
          <a:solidFill>
            <a:srgbClr val="9EDDEF">
              <a:alpha val="29460"/>
            </a:srgbClr>
          </a:solidFill>
          <a:ln>
            <a:noFill/>
          </a:ln>
        </p:spPr>
      </p:sp>
      <p:sp>
        <p:nvSpPr>
          <p:cNvPr id="59" name="Google Shape;59;p7"/>
          <p:cNvSpPr/>
          <p:nvPr/>
        </p:nvSpPr>
        <p:spPr>
          <a:xfrm rot="10800000" flipH="1">
            <a:off x="5483300" y="-30896"/>
            <a:ext cx="3753375" cy="5390650"/>
          </a:xfrm>
          <a:custGeom>
            <a:avLst/>
            <a:gdLst/>
            <a:ahLst/>
            <a:cxnLst/>
            <a:rect l="l" t="t" r="r" b="b"/>
            <a:pathLst>
              <a:path w="150135" h="215626" extrusionOk="0">
                <a:moveTo>
                  <a:pt x="26567" y="0"/>
                </a:moveTo>
                <a:lnTo>
                  <a:pt x="150135" y="0"/>
                </a:lnTo>
                <a:lnTo>
                  <a:pt x="150135" y="215626"/>
                </a:lnTo>
                <a:lnTo>
                  <a:pt x="0" y="92676"/>
                </a:lnTo>
                <a:close/>
              </a:path>
            </a:pathLst>
          </a:custGeom>
          <a:solidFill>
            <a:srgbClr val="EEEEEE">
              <a:alpha val="71880"/>
            </a:srgbClr>
          </a:solidFill>
          <a:ln>
            <a:noFill/>
          </a:ln>
        </p:spPr>
      </p:sp>
      <p:sp>
        <p:nvSpPr>
          <p:cNvPr id="60" name="Google Shape;60;p7"/>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7"/>
          <p:cNvSpPr txBox="1">
            <a:spLocks noGrp="1"/>
          </p:cNvSpPr>
          <p:nvPr>
            <p:ph type="body" idx="1"/>
          </p:nvPr>
        </p:nvSpPr>
        <p:spPr>
          <a:xfrm>
            <a:off x="1195150" y="1660550"/>
            <a:ext cx="3468900" cy="20709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SzPts val="12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cxnSp>
        <p:nvCxnSpPr>
          <p:cNvPr id="62" name="Google Shape;62;p7"/>
          <p:cNvCxnSpPr/>
          <p:nvPr/>
        </p:nvCxnSpPr>
        <p:spPr>
          <a:xfrm>
            <a:off x="4426663" y="606925"/>
            <a:ext cx="290700" cy="0"/>
          </a:xfrm>
          <a:prstGeom prst="straightConnector1">
            <a:avLst/>
          </a:prstGeom>
          <a:noFill/>
          <a:ln w="19050" cap="flat" cmpd="sng">
            <a:solidFill>
              <a:schemeClr val="accent2"/>
            </a:solidFill>
            <a:prstDash val="solid"/>
            <a:round/>
            <a:headEnd type="none" w="med" len="med"/>
            <a:tailEnd type="none" w="med" len="med"/>
          </a:ln>
        </p:spPr>
      </p:cxnSp>
      <p:sp>
        <p:nvSpPr>
          <p:cNvPr id="63" name="Google Shape;63;p7"/>
          <p:cNvSpPr txBox="1">
            <a:spLocks noGrp="1"/>
          </p:cNvSpPr>
          <p:nvPr>
            <p:ph type="title"/>
          </p:nvPr>
        </p:nvSpPr>
        <p:spPr>
          <a:xfrm>
            <a:off x="1974300" y="6069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blipFill>
          <a:blip r:embed="rId2">
            <a:alphaModFix/>
          </a:blip>
          <a:stretch>
            <a:fillRect/>
          </a:stretch>
        </a:blipFill>
        <a:effectLst/>
      </p:bgPr>
    </p:bg>
    <p:spTree>
      <p:nvGrpSpPr>
        <p:cNvPr id="1" name="Shape 64"/>
        <p:cNvGrpSpPr/>
        <p:nvPr/>
      </p:nvGrpSpPr>
      <p:grpSpPr>
        <a:xfrm>
          <a:off x="0" y="0"/>
          <a:ext cx="0" cy="0"/>
          <a:chOff x="0" y="0"/>
          <a:chExt cx="0" cy="0"/>
        </a:xfrm>
      </p:grpSpPr>
      <p:sp>
        <p:nvSpPr>
          <p:cNvPr id="65" name="Google Shape;65;p8"/>
          <p:cNvSpPr/>
          <p:nvPr/>
        </p:nvSpPr>
        <p:spPr>
          <a:xfrm>
            <a:off x="-77229" y="-108125"/>
            <a:ext cx="5097150" cy="4031400"/>
          </a:xfrm>
          <a:custGeom>
            <a:avLst/>
            <a:gdLst/>
            <a:ahLst/>
            <a:cxnLst/>
            <a:rect l="l" t="t" r="r" b="b"/>
            <a:pathLst>
              <a:path w="203886" h="161256" extrusionOk="0">
                <a:moveTo>
                  <a:pt x="0" y="0"/>
                </a:moveTo>
                <a:lnTo>
                  <a:pt x="0" y="99472"/>
                </a:lnTo>
                <a:lnTo>
                  <a:pt x="203886" y="161256"/>
                </a:lnTo>
                <a:lnTo>
                  <a:pt x="83408" y="2471"/>
                </a:lnTo>
                <a:close/>
              </a:path>
            </a:pathLst>
          </a:custGeom>
          <a:solidFill>
            <a:srgbClr val="96B3C1">
              <a:alpha val="38840"/>
            </a:srgbClr>
          </a:solidFill>
          <a:ln>
            <a:noFill/>
          </a:ln>
        </p:spPr>
      </p:sp>
      <p:sp>
        <p:nvSpPr>
          <p:cNvPr id="66" name="Google Shape;66;p8"/>
          <p:cNvSpPr/>
          <p:nvPr/>
        </p:nvSpPr>
        <p:spPr>
          <a:xfrm>
            <a:off x="2012454" y="-24395"/>
            <a:ext cx="4124075" cy="4000500"/>
          </a:xfrm>
          <a:custGeom>
            <a:avLst/>
            <a:gdLst/>
            <a:ahLst/>
            <a:cxnLst/>
            <a:rect l="l" t="t" r="r" b="b"/>
            <a:pathLst>
              <a:path w="164963" h="160020" extrusionOk="0">
                <a:moveTo>
                  <a:pt x="0" y="0"/>
                </a:moveTo>
                <a:lnTo>
                  <a:pt x="164963" y="0"/>
                </a:lnTo>
                <a:lnTo>
                  <a:pt x="119243" y="160020"/>
                </a:lnTo>
                <a:close/>
              </a:path>
            </a:pathLst>
          </a:custGeom>
          <a:solidFill>
            <a:srgbClr val="9EDDEF">
              <a:alpha val="29460"/>
            </a:srgbClr>
          </a:solidFill>
          <a:ln>
            <a:noFill/>
          </a:ln>
        </p:spPr>
      </p:sp>
      <p:sp>
        <p:nvSpPr>
          <p:cNvPr id="67" name="Google Shape;67;p8"/>
          <p:cNvSpPr/>
          <p:nvPr/>
        </p:nvSpPr>
        <p:spPr>
          <a:xfrm>
            <a:off x="-61779" y="2378675"/>
            <a:ext cx="4927250" cy="3027400"/>
          </a:xfrm>
          <a:custGeom>
            <a:avLst/>
            <a:gdLst/>
            <a:ahLst/>
            <a:cxnLst/>
            <a:rect l="l" t="t" r="r" b="b"/>
            <a:pathLst>
              <a:path w="197090" h="121096" extrusionOk="0">
                <a:moveTo>
                  <a:pt x="0" y="0"/>
                </a:moveTo>
                <a:lnTo>
                  <a:pt x="0" y="121096"/>
                </a:lnTo>
                <a:lnTo>
                  <a:pt x="197090" y="121096"/>
                </a:lnTo>
                <a:lnTo>
                  <a:pt x="154459" y="48191"/>
                </a:lnTo>
                <a:close/>
              </a:path>
            </a:pathLst>
          </a:custGeom>
          <a:solidFill>
            <a:srgbClr val="9EDDEF">
              <a:alpha val="29460"/>
            </a:srgbClr>
          </a:solidFill>
          <a:ln>
            <a:noFill/>
          </a:ln>
        </p:spPr>
      </p:sp>
      <p:sp>
        <p:nvSpPr>
          <p:cNvPr id="68" name="Google Shape;68;p8"/>
          <p:cNvSpPr/>
          <p:nvPr/>
        </p:nvSpPr>
        <p:spPr>
          <a:xfrm>
            <a:off x="3799696" y="2286004"/>
            <a:ext cx="5483325" cy="3135525"/>
          </a:xfrm>
          <a:custGeom>
            <a:avLst/>
            <a:gdLst/>
            <a:ahLst/>
            <a:cxnLst/>
            <a:rect l="l" t="t" r="r" b="b"/>
            <a:pathLst>
              <a:path w="219333" h="125421" extrusionOk="0">
                <a:moveTo>
                  <a:pt x="0" y="51280"/>
                </a:moveTo>
                <a:lnTo>
                  <a:pt x="42631" y="125421"/>
                </a:lnTo>
                <a:lnTo>
                  <a:pt x="219333" y="125421"/>
                </a:lnTo>
                <a:lnTo>
                  <a:pt x="68580" y="0"/>
                </a:lnTo>
                <a:lnTo>
                  <a:pt x="47574" y="65491"/>
                </a:lnTo>
                <a:close/>
              </a:path>
            </a:pathLst>
          </a:custGeom>
          <a:solidFill>
            <a:srgbClr val="F7E5B7">
              <a:alpha val="52679"/>
            </a:srgbClr>
          </a:solidFill>
          <a:ln>
            <a:noFill/>
          </a:ln>
        </p:spPr>
      </p:sp>
      <p:sp>
        <p:nvSpPr>
          <p:cNvPr id="69" name="Google Shape;69;p8"/>
          <p:cNvSpPr/>
          <p:nvPr/>
        </p:nvSpPr>
        <p:spPr>
          <a:xfrm>
            <a:off x="5472333" y="-13449"/>
            <a:ext cx="3753375" cy="5390650"/>
          </a:xfrm>
          <a:custGeom>
            <a:avLst/>
            <a:gdLst/>
            <a:ahLst/>
            <a:cxnLst/>
            <a:rect l="l" t="t" r="r" b="b"/>
            <a:pathLst>
              <a:path w="150135" h="215626" extrusionOk="0">
                <a:moveTo>
                  <a:pt x="26567" y="0"/>
                </a:moveTo>
                <a:lnTo>
                  <a:pt x="150135" y="0"/>
                </a:lnTo>
                <a:lnTo>
                  <a:pt x="150135" y="215626"/>
                </a:lnTo>
                <a:lnTo>
                  <a:pt x="0" y="92676"/>
                </a:lnTo>
                <a:close/>
              </a:path>
            </a:pathLst>
          </a:custGeom>
          <a:solidFill>
            <a:srgbClr val="EEEEEE">
              <a:alpha val="71880"/>
            </a:srgbClr>
          </a:solidFill>
          <a:ln>
            <a:noFill/>
          </a:ln>
        </p:spPr>
      </p:sp>
      <p:sp>
        <p:nvSpPr>
          <p:cNvPr id="70" name="Google Shape;70;p8"/>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8"/>
          <p:cNvSpPr txBox="1">
            <a:spLocks noGrp="1"/>
          </p:cNvSpPr>
          <p:nvPr>
            <p:ph type="title"/>
          </p:nvPr>
        </p:nvSpPr>
        <p:spPr>
          <a:xfrm>
            <a:off x="2257050" y="1103700"/>
            <a:ext cx="4629900" cy="293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10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blipFill>
          <a:blip r:embed="rId2">
            <a:alphaModFix/>
          </a:blip>
          <a:stretch>
            <a:fillRect/>
          </a:stretch>
        </a:blipFill>
        <a:effectLst/>
      </p:bgPr>
    </p:bg>
    <p:spTree>
      <p:nvGrpSpPr>
        <p:cNvPr id="1" name="Shape 72"/>
        <p:cNvGrpSpPr/>
        <p:nvPr/>
      </p:nvGrpSpPr>
      <p:grpSpPr>
        <a:xfrm>
          <a:off x="0" y="0"/>
          <a:ext cx="0" cy="0"/>
          <a:chOff x="0" y="0"/>
          <a:chExt cx="0" cy="0"/>
        </a:xfrm>
      </p:grpSpPr>
      <p:sp>
        <p:nvSpPr>
          <p:cNvPr id="73" name="Google Shape;73;p9"/>
          <p:cNvSpPr/>
          <p:nvPr/>
        </p:nvSpPr>
        <p:spPr>
          <a:xfrm>
            <a:off x="-237175" y="2127600"/>
            <a:ext cx="8462695" cy="3196882"/>
          </a:xfrm>
          <a:custGeom>
            <a:avLst/>
            <a:gdLst/>
            <a:ahLst/>
            <a:cxnLst/>
            <a:rect l="l" t="t" r="r" b="b"/>
            <a:pathLst>
              <a:path w="345064" h="110361" extrusionOk="0">
                <a:moveTo>
                  <a:pt x="0" y="4994"/>
                </a:moveTo>
                <a:lnTo>
                  <a:pt x="0" y="110361"/>
                </a:lnTo>
                <a:lnTo>
                  <a:pt x="345064" y="110361"/>
                </a:lnTo>
                <a:lnTo>
                  <a:pt x="178774" y="0"/>
                </a:lnTo>
                <a:close/>
              </a:path>
            </a:pathLst>
          </a:custGeom>
          <a:solidFill>
            <a:srgbClr val="96B3C1">
              <a:alpha val="38840"/>
            </a:srgbClr>
          </a:solidFill>
          <a:ln>
            <a:noFill/>
          </a:ln>
        </p:spPr>
      </p:sp>
      <p:sp>
        <p:nvSpPr>
          <p:cNvPr id="74" name="Google Shape;74;p9"/>
          <p:cNvSpPr/>
          <p:nvPr/>
        </p:nvSpPr>
        <p:spPr>
          <a:xfrm>
            <a:off x="1623100" y="-210720"/>
            <a:ext cx="5122507" cy="1387179"/>
          </a:xfrm>
          <a:custGeom>
            <a:avLst/>
            <a:gdLst/>
            <a:ahLst/>
            <a:cxnLst/>
            <a:rect l="l" t="t" r="r" b="b"/>
            <a:pathLst>
              <a:path w="166789" h="55929" extrusionOk="0">
                <a:moveTo>
                  <a:pt x="0" y="0"/>
                </a:moveTo>
                <a:lnTo>
                  <a:pt x="166789" y="0"/>
                </a:lnTo>
                <a:lnTo>
                  <a:pt x="114355" y="55929"/>
                </a:lnTo>
                <a:close/>
              </a:path>
            </a:pathLst>
          </a:custGeom>
          <a:solidFill>
            <a:srgbClr val="F7E5B7">
              <a:alpha val="52679"/>
            </a:srgbClr>
          </a:solidFill>
          <a:ln>
            <a:noFill/>
          </a:ln>
        </p:spPr>
      </p:sp>
      <p:sp>
        <p:nvSpPr>
          <p:cNvPr id="75" name="Google Shape;75;p9"/>
          <p:cNvSpPr/>
          <p:nvPr/>
        </p:nvSpPr>
        <p:spPr>
          <a:xfrm>
            <a:off x="5094677" y="-212225"/>
            <a:ext cx="4156292" cy="5536364"/>
          </a:xfrm>
          <a:custGeom>
            <a:avLst/>
            <a:gdLst/>
            <a:ahLst/>
            <a:cxnLst/>
            <a:rect l="l" t="t" r="r" b="b"/>
            <a:pathLst>
              <a:path w="135329" h="223218" extrusionOk="0">
                <a:moveTo>
                  <a:pt x="53433" y="0"/>
                </a:moveTo>
                <a:lnTo>
                  <a:pt x="135329" y="0"/>
                </a:lnTo>
                <a:lnTo>
                  <a:pt x="135329" y="223218"/>
                </a:lnTo>
                <a:lnTo>
                  <a:pt x="101872" y="223218"/>
                </a:lnTo>
                <a:lnTo>
                  <a:pt x="0" y="57927"/>
                </a:lnTo>
                <a:close/>
              </a:path>
            </a:pathLst>
          </a:custGeom>
          <a:solidFill>
            <a:srgbClr val="9EDDEF">
              <a:alpha val="29460"/>
            </a:srgbClr>
          </a:solidFill>
          <a:ln>
            <a:noFill/>
          </a:ln>
        </p:spPr>
      </p:sp>
      <p:sp>
        <p:nvSpPr>
          <p:cNvPr id="76" name="Google Shape;76;p9"/>
          <p:cNvSpPr/>
          <p:nvPr/>
        </p:nvSpPr>
        <p:spPr>
          <a:xfrm>
            <a:off x="543050" y="361950"/>
            <a:ext cx="8057700" cy="4419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9"/>
          <p:cNvSpPr txBox="1">
            <a:spLocks noGrp="1"/>
          </p:cNvSpPr>
          <p:nvPr>
            <p:ph type="ctrTitle"/>
          </p:nvPr>
        </p:nvSpPr>
        <p:spPr>
          <a:xfrm>
            <a:off x="3082050" y="1564604"/>
            <a:ext cx="2979900" cy="1139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200"/>
              <a:buNone/>
              <a:defRPr sz="10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78" name="Google Shape;78;p9"/>
          <p:cNvSpPr txBox="1">
            <a:spLocks noGrp="1"/>
          </p:cNvSpPr>
          <p:nvPr>
            <p:ph type="subTitle" idx="1"/>
          </p:nvPr>
        </p:nvSpPr>
        <p:spPr>
          <a:xfrm>
            <a:off x="2689650" y="2783829"/>
            <a:ext cx="3764700" cy="799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a:latin typeface="Barlow"/>
                <a:ea typeface="Barlow"/>
                <a:cs typeface="Barlow"/>
                <a:sym typeface="Barlow"/>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blipFill>
          <a:blip r:embed="rId2">
            <a:alphaModFix/>
          </a:blip>
          <a:stretch>
            <a:fillRect/>
          </a:stretch>
        </a:blipFill>
        <a:effectLst/>
      </p:bgPr>
    </p:bg>
    <p:spTree>
      <p:nvGrpSpPr>
        <p:cNvPr id="1" name="Shape 79"/>
        <p:cNvGrpSpPr/>
        <p:nvPr/>
      </p:nvGrpSpPr>
      <p:grpSpPr>
        <a:xfrm>
          <a:off x="0" y="0"/>
          <a:ext cx="0" cy="0"/>
          <a:chOff x="0" y="0"/>
          <a:chExt cx="0" cy="0"/>
        </a:xfrm>
      </p:grpSpPr>
      <p:sp>
        <p:nvSpPr>
          <p:cNvPr id="80" name="Google Shape;80;p10"/>
          <p:cNvSpPr txBox="1">
            <a:spLocks noGrp="1"/>
          </p:cNvSpPr>
          <p:nvPr>
            <p:ph type="title"/>
          </p:nvPr>
        </p:nvSpPr>
        <p:spPr>
          <a:xfrm>
            <a:off x="1886250" y="1105650"/>
            <a:ext cx="5371500" cy="1462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4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10" Type="http://schemas.openxmlformats.org/officeDocument/2006/relationships/theme" Target="../theme/theme2.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11328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1pPr>
            <a:lvl2pPr lvl="1">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2pPr>
            <a:lvl3pPr lvl="2">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3pPr>
            <a:lvl4pPr lvl="3">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4pPr>
            <a:lvl5pPr lvl="4">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5pPr>
            <a:lvl6pPr lvl="5">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6pPr>
            <a:lvl7pPr lvl="6">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7pPr>
            <a:lvl8pPr lvl="7">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8pPr>
            <a:lvl9pPr lvl="8">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9pPr>
          </a:lstStyle>
          <a:p>
            <a:endParaRPr/>
          </a:p>
        </p:txBody>
      </p:sp>
      <p:sp>
        <p:nvSpPr>
          <p:cNvPr id="7" name="Google Shape;7;p1"/>
          <p:cNvSpPr txBox="1">
            <a:spLocks noGrp="1"/>
          </p:cNvSpPr>
          <p:nvPr>
            <p:ph type="body" idx="1"/>
          </p:nvPr>
        </p:nvSpPr>
        <p:spPr>
          <a:xfrm>
            <a:off x="713225" y="1152475"/>
            <a:ext cx="7717500" cy="3451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hlink"/>
              </a:buClr>
              <a:buSzPts val="1800"/>
              <a:buFont typeface="Barlow"/>
              <a:buChar char="●"/>
              <a:defRPr sz="1800">
                <a:solidFill>
                  <a:schemeClr val="hlink"/>
                </a:solidFill>
                <a:latin typeface="Barlow"/>
                <a:ea typeface="Barlow"/>
                <a:cs typeface="Barlow"/>
                <a:sym typeface="Barlow"/>
              </a:defRPr>
            </a:lvl1pPr>
            <a:lvl2pPr marL="914400" lvl="1" indent="-317500">
              <a:lnSpc>
                <a:spcPct val="115000"/>
              </a:lnSpc>
              <a:spcBef>
                <a:spcPts val="1600"/>
              </a:spcBef>
              <a:spcAft>
                <a:spcPts val="0"/>
              </a:spcAft>
              <a:buClr>
                <a:schemeClr val="hlink"/>
              </a:buClr>
              <a:buSzPts val="1400"/>
              <a:buFont typeface="Barlow"/>
              <a:buChar char="○"/>
              <a:defRPr>
                <a:solidFill>
                  <a:schemeClr val="hlink"/>
                </a:solidFill>
                <a:latin typeface="Barlow"/>
                <a:ea typeface="Barlow"/>
                <a:cs typeface="Barlow"/>
                <a:sym typeface="Barlow"/>
              </a:defRPr>
            </a:lvl2pPr>
            <a:lvl3pPr marL="1371600" lvl="2" indent="-317500">
              <a:lnSpc>
                <a:spcPct val="115000"/>
              </a:lnSpc>
              <a:spcBef>
                <a:spcPts val="1600"/>
              </a:spcBef>
              <a:spcAft>
                <a:spcPts val="0"/>
              </a:spcAft>
              <a:buClr>
                <a:schemeClr val="hlink"/>
              </a:buClr>
              <a:buSzPts val="1400"/>
              <a:buFont typeface="Barlow"/>
              <a:buChar char="■"/>
              <a:defRPr>
                <a:solidFill>
                  <a:schemeClr val="hlink"/>
                </a:solidFill>
                <a:latin typeface="Barlow"/>
                <a:ea typeface="Barlow"/>
                <a:cs typeface="Barlow"/>
                <a:sym typeface="Barlow"/>
              </a:defRPr>
            </a:lvl3pPr>
            <a:lvl4pPr marL="1828800" lvl="3" indent="-317500">
              <a:lnSpc>
                <a:spcPct val="115000"/>
              </a:lnSpc>
              <a:spcBef>
                <a:spcPts val="1600"/>
              </a:spcBef>
              <a:spcAft>
                <a:spcPts val="0"/>
              </a:spcAft>
              <a:buClr>
                <a:schemeClr val="hlink"/>
              </a:buClr>
              <a:buSzPts val="1400"/>
              <a:buFont typeface="Barlow"/>
              <a:buChar char="●"/>
              <a:defRPr>
                <a:solidFill>
                  <a:schemeClr val="hlink"/>
                </a:solidFill>
                <a:latin typeface="Barlow"/>
                <a:ea typeface="Barlow"/>
                <a:cs typeface="Barlow"/>
                <a:sym typeface="Barlow"/>
              </a:defRPr>
            </a:lvl4pPr>
            <a:lvl5pPr marL="2286000" lvl="4" indent="-317500">
              <a:lnSpc>
                <a:spcPct val="115000"/>
              </a:lnSpc>
              <a:spcBef>
                <a:spcPts val="1600"/>
              </a:spcBef>
              <a:spcAft>
                <a:spcPts val="0"/>
              </a:spcAft>
              <a:buClr>
                <a:schemeClr val="hlink"/>
              </a:buClr>
              <a:buSzPts val="1400"/>
              <a:buFont typeface="Barlow"/>
              <a:buChar char="○"/>
              <a:defRPr>
                <a:solidFill>
                  <a:schemeClr val="hlink"/>
                </a:solidFill>
                <a:latin typeface="Barlow"/>
                <a:ea typeface="Barlow"/>
                <a:cs typeface="Barlow"/>
                <a:sym typeface="Barlow"/>
              </a:defRPr>
            </a:lvl5pPr>
            <a:lvl6pPr marL="2743200" lvl="5" indent="-317500">
              <a:lnSpc>
                <a:spcPct val="115000"/>
              </a:lnSpc>
              <a:spcBef>
                <a:spcPts val="1600"/>
              </a:spcBef>
              <a:spcAft>
                <a:spcPts val="0"/>
              </a:spcAft>
              <a:buClr>
                <a:schemeClr val="hlink"/>
              </a:buClr>
              <a:buSzPts val="1400"/>
              <a:buFont typeface="Barlow"/>
              <a:buChar char="■"/>
              <a:defRPr>
                <a:solidFill>
                  <a:schemeClr val="hlink"/>
                </a:solidFill>
                <a:latin typeface="Barlow"/>
                <a:ea typeface="Barlow"/>
                <a:cs typeface="Barlow"/>
                <a:sym typeface="Barlow"/>
              </a:defRPr>
            </a:lvl6pPr>
            <a:lvl7pPr marL="3200400" lvl="6" indent="-317500">
              <a:lnSpc>
                <a:spcPct val="115000"/>
              </a:lnSpc>
              <a:spcBef>
                <a:spcPts val="1600"/>
              </a:spcBef>
              <a:spcAft>
                <a:spcPts val="0"/>
              </a:spcAft>
              <a:buClr>
                <a:schemeClr val="hlink"/>
              </a:buClr>
              <a:buSzPts val="1400"/>
              <a:buFont typeface="Barlow"/>
              <a:buChar char="●"/>
              <a:defRPr>
                <a:solidFill>
                  <a:schemeClr val="hlink"/>
                </a:solidFill>
                <a:latin typeface="Barlow"/>
                <a:ea typeface="Barlow"/>
                <a:cs typeface="Barlow"/>
                <a:sym typeface="Barlow"/>
              </a:defRPr>
            </a:lvl7pPr>
            <a:lvl8pPr marL="3657600" lvl="7" indent="-317500">
              <a:lnSpc>
                <a:spcPct val="115000"/>
              </a:lnSpc>
              <a:spcBef>
                <a:spcPts val="1600"/>
              </a:spcBef>
              <a:spcAft>
                <a:spcPts val="0"/>
              </a:spcAft>
              <a:buClr>
                <a:schemeClr val="hlink"/>
              </a:buClr>
              <a:buSzPts val="1400"/>
              <a:buFont typeface="Barlow"/>
              <a:buChar char="○"/>
              <a:defRPr>
                <a:solidFill>
                  <a:schemeClr val="hlink"/>
                </a:solidFill>
                <a:latin typeface="Barlow"/>
                <a:ea typeface="Barlow"/>
                <a:cs typeface="Barlow"/>
                <a:sym typeface="Barlow"/>
              </a:defRPr>
            </a:lvl8pPr>
            <a:lvl9pPr marL="4114800" lvl="8" indent="-317500">
              <a:lnSpc>
                <a:spcPct val="115000"/>
              </a:lnSpc>
              <a:spcBef>
                <a:spcPts val="1600"/>
              </a:spcBef>
              <a:spcAft>
                <a:spcPts val="1600"/>
              </a:spcAft>
              <a:buClr>
                <a:schemeClr val="hlink"/>
              </a:buClr>
              <a:buSzPts val="1400"/>
              <a:buFont typeface="Barlow"/>
              <a:buChar char="■"/>
              <a:defRPr>
                <a:solidFill>
                  <a:schemeClr val="hlink"/>
                </a:solidFill>
                <a:latin typeface="Barlow"/>
                <a:ea typeface="Barlow"/>
                <a:cs typeface="Barlow"/>
                <a:sym typeface="Barlow"/>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335"/>
        <p:cNvGrpSpPr/>
        <p:nvPr/>
      </p:nvGrpSpPr>
      <p:grpSpPr>
        <a:xfrm>
          <a:off x="0" y="0"/>
          <a:ext cx="0" cy="0"/>
          <a:chOff x="0" y="0"/>
          <a:chExt cx="0" cy="0"/>
        </a:xfrm>
      </p:grpSpPr>
      <p:sp>
        <p:nvSpPr>
          <p:cNvPr id="336" name="Google Shape;336;p39"/>
          <p:cNvSpPr txBox="1">
            <a:spLocks noGrp="1"/>
          </p:cNvSpPr>
          <p:nvPr>
            <p:ph type="title"/>
          </p:nvPr>
        </p:nvSpPr>
        <p:spPr>
          <a:xfrm>
            <a:off x="713225" y="539500"/>
            <a:ext cx="7717500" cy="1132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hlink"/>
              </a:buClr>
              <a:buSzPts val="2800"/>
              <a:buFont typeface="Rozha One"/>
              <a:buNone/>
              <a:defRPr sz="2800">
                <a:solidFill>
                  <a:schemeClr val="hlink"/>
                </a:solidFill>
                <a:latin typeface="Rozha One"/>
                <a:ea typeface="Rozha One"/>
                <a:cs typeface="Rozha One"/>
                <a:sym typeface="Rozha One"/>
              </a:defRPr>
            </a:lvl1pPr>
            <a:lvl2pPr lvl="1" rtl="0">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2pPr>
            <a:lvl3pPr lvl="2" rtl="0">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3pPr>
            <a:lvl4pPr lvl="3" rtl="0">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4pPr>
            <a:lvl5pPr lvl="4" rtl="0">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5pPr>
            <a:lvl6pPr lvl="5" rtl="0">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6pPr>
            <a:lvl7pPr lvl="6" rtl="0">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7pPr>
            <a:lvl8pPr lvl="7" rtl="0">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8pPr>
            <a:lvl9pPr lvl="8" rtl="0">
              <a:spcBef>
                <a:spcPts val="0"/>
              </a:spcBef>
              <a:spcAft>
                <a:spcPts val="0"/>
              </a:spcAft>
              <a:buClr>
                <a:schemeClr val="hlink"/>
              </a:buClr>
              <a:buSzPts val="3000"/>
              <a:buFont typeface="Barlow Condensed Light"/>
              <a:buNone/>
              <a:defRPr sz="3000">
                <a:solidFill>
                  <a:schemeClr val="hlink"/>
                </a:solidFill>
                <a:latin typeface="Barlow Condensed Light"/>
                <a:ea typeface="Barlow Condensed Light"/>
                <a:cs typeface="Barlow Condensed Light"/>
                <a:sym typeface="Barlow Condensed Light"/>
              </a:defRPr>
            </a:lvl9pPr>
          </a:lstStyle>
          <a:p>
            <a:endParaRPr/>
          </a:p>
        </p:txBody>
      </p:sp>
      <p:sp>
        <p:nvSpPr>
          <p:cNvPr id="337" name="Google Shape;337;p39"/>
          <p:cNvSpPr txBox="1">
            <a:spLocks noGrp="1"/>
          </p:cNvSpPr>
          <p:nvPr>
            <p:ph type="body" idx="1"/>
          </p:nvPr>
        </p:nvSpPr>
        <p:spPr>
          <a:xfrm>
            <a:off x="713225" y="1152475"/>
            <a:ext cx="7717500" cy="34515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hlink"/>
              </a:buClr>
              <a:buSzPts val="1800"/>
              <a:buFont typeface="Manjari"/>
              <a:buChar char="●"/>
              <a:defRPr sz="1800">
                <a:solidFill>
                  <a:schemeClr val="hlink"/>
                </a:solidFill>
                <a:latin typeface="Manjari"/>
                <a:ea typeface="Manjari"/>
                <a:cs typeface="Manjari"/>
                <a:sym typeface="Manjari"/>
              </a:defRPr>
            </a:lvl1pPr>
            <a:lvl2pPr marL="914400" lvl="1" indent="-317500" rtl="0">
              <a:lnSpc>
                <a:spcPct val="115000"/>
              </a:lnSpc>
              <a:spcBef>
                <a:spcPts val="1600"/>
              </a:spcBef>
              <a:spcAft>
                <a:spcPts val="0"/>
              </a:spcAft>
              <a:buClr>
                <a:schemeClr val="hlink"/>
              </a:buClr>
              <a:buSzPts val="1400"/>
              <a:buFont typeface="Manjari"/>
              <a:buChar char="○"/>
              <a:defRPr>
                <a:solidFill>
                  <a:schemeClr val="hlink"/>
                </a:solidFill>
                <a:latin typeface="Manjari"/>
                <a:ea typeface="Manjari"/>
                <a:cs typeface="Manjari"/>
                <a:sym typeface="Manjari"/>
              </a:defRPr>
            </a:lvl2pPr>
            <a:lvl3pPr marL="1371600" lvl="2" indent="-317500" rtl="0">
              <a:lnSpc>
                <a:spcPct val="115000"/>
              </a:lnSpc>
              <a:spcBef>
                <a:spcPts val="1600"/>
              </a:spcBef>
              <a:spcAft>
                <a:spcPts val="0"/>
              </a:spcAft>
              <a:buClr>
                <a:schemeClr val="hlink"/>
              </a:buClr>
              <a:buSzPts val="1400"/>
              <a:buFont typeface="Manjari"/>
              <a:buChar char="■"/>
              <a:defRPr>
                <a:solidFill>
                  <a:schemeClr val="hlink"/>
                </a:solidFill>
                <a:latin typeface="Manjari"/>
                <a:ea typeface="Manjari"/>
                <a:cs typeface="Manjari"/>
                <a:sym typeface="Manjari"/>
              </a:defRPr>
            </a:lvl3pPr>
            <a:lvl4pPr marL="1828800" lvl="3" indent="-317500" rtl="0">
              <a:lnSpc>
                <a:spcPct val="115000"/>
              </a:lnSpc>
              <a:spcBef>
                <a:spcPts val="1600"/>
              </a:spcBef>
              <a:spcAft>
                <a:spcPts val="0"/>
              </a:spcAft>
              <a:buClr>
                <a:schemeClr val="hlink"/>
              </a:buClr>
              <a:buSzPts val="1400"/>
              <a:buFont typeface="Manjari"/>
              <a:buChar char="●"/>
              <a:defRPr>
                <a:solidFill>
                  <a:schemeClr val="hlink"/>
                </a:solidFill>
                <a:latin typeface="Manjari"/>
                <a:ea typeface="Manjari"/>
                <a:cs typeface="Manjari"/>
                <a:sym typeface="Manjari"/>
              </a:defRPr>
            </a:lvl4pPr>
            <a:lvl5pPr marL="2286000" lvl="4" indent="-317500" rtl="0">
              <a:lnSpc>
                <a:spcPct val="115000"/>
              </a:lnSpc>
              <a:spcBef>
                <a:spcPts val="1600"/>
              </a:spcBef>
              <a:spcAft>
                <a:spcPts val="0"/>
              </a:spcAft>
              <a:buClr>
                <a:schemeClr val="hlink"/>
              </a:buClr>
              <a:buSzPts val="1400"/>
              <a:buFont typeface="Manjari"/>
              <a:buChar char="○"/>
              <a:defRPr>
                <a:solidFill>
                  <a:schemeClr val="hlink"/>
                </a:solidFill>
                <a:latin typeface="Manjari"/>
                <a:ea typeface="Manjari"/>
                <a:cs typeface="Manjari"/>
                <a:sym typeface="Manjari"/>
              </a:defRPr>
            </a:lvl5pPr>
            <a:lvl6pPr marL="2743200" lvl="5" indent="-317500" rtl="0">
              <a:lnSpc>
                <a:spcPct val="115000"/>
              </a:lnSpc>
              <a:spcBef>
                <a:spcPts val="1600"/>
              </a:spcBef>
              <a:spcAft>
                <a:spcPts val="0"/>
              </a:spcAft>
              <a:buClr>
                <a:schemeClr val="hlink"/>
              </a:buClr>
              <a:buSzPts val="1400"/>
              <a:buFont typeface="Manjari"/>
              <a:buChar char="■"/>
              <a:defRPr>
                <a:solidFill>
                  <a:schemeClr val="hlink"/>
                </a:solidFill>
                <a:latin typeface="Manjari"/>
                <a:ea typeface="Manjari"/>
                <a:cs typeface="Manjari"/>
                <a:sym typeface="Manjari"/>
              </a:defRPr>
            </a:lvl6pPr>
            <a:lvl7pPr marL="3200400" lvl="6" indent="-317500" rtl="0">
              <a:lnSpc>
                <a:spcPct val="115000"/>
              </a:lnSpc>
              <a:spcBef>
                <a:spcPts val="1600"/>
              </a:spcBef>
              <a:spcAft>
                <a:spcPts val="0"/>
              </a:spcAft>
              <a:buClr>
                <a:schemeClr val="hlink"/>
              </a:buClr>
              <a:buSzPts val="1400"/>
              <a:buFont typeface="Manjari"/>
              <a:buChar char="●"/>
              <a:defRPr>
                <a:solidFill>
                  <a:schemeClr val="hlink"/>
                </a:solidFill>
                <a:latin typeface="Manjari"/>
                <a:ea typeface="Manjari"/>
                <a:cs typeface="Manjari"/>
                <a:sym typeface="Manjari"/>
              </a:defRPr>
            </a:lvl7pPr>
            <a:lvl8pPr marL="3657600" lvl="7" indent="-317500" rtl="0">
              <a:lnSpc>
                <a:spcPct val="115000"/>
              </a:lnSpc>
              <a:spcBef>
                <a:spcPts val="1600"/>
              </a:spcBef>
              <a:spcAft>
                <a:spcPts val="0"/>
              </a:spcAft>
              <a:buClr>
                <a:schemeClr val="hlink"/>
              </a:buClr>
              <a:buSzPts val="1400"/>
              <a:buFont typeface="Manjari"/>
              <a:buChar char="○"/>
              <a:defRPr>
                <a:solidFill>
                  <a:schemeClr val="hlink"/>
                </a:solidFill>
                <a:latin typeface="Manjari"/>
                <a:ea typeface="Manjari"/>
                <a:cs typeface="Manjari"/>
                <a:sym typeface="Manjari"/>
              </a:defRPr>
            </a:lvl8pPr>
            <a:lvl9pPr marL="4114800" lvl="8" indent="-317500" rtl="0">
              <a:lnSpc>
                <a:spcPct val="115000"/>
              </a:lnSpc>
              <a:spcBef>
                <a:spcPts val="1600"/>
              </a:spcBef>
              <a:spcAft>
                <a:spcPts val="1600"/>
              </a:spcAft>
              <a:buClr>
                <a:schemeClr val="hlink"/>
              </a:buClr>
              <a:buSzPts val="1400"/>
              <a:buFont typeface="Manjari"/>
              <a:buChar char="■"/>
              <a:defRPr>
                <a:solidFill>
                  <a:schemeClr val="hlink"/>
                </a:solidFill>
                <a:latin typeface="Manjari"/>
                <a:ea typeface="Manjari"/>
                <a:cs typeface="Manjari"/>
                <a:sym typeface="Manjari"/>
              </a:defRPr>
            </a:lvl9pPr>
          </a:lstStyle>
          <a:p>
            <a:endParaRPr/>
          </a:p>
        </p:txBody>
      </p:sp>
    </p:spTree>
  </p:cSld>
  <p:clrMap bg1="lt1" tx1="dk1" bg2="dk2" tx2="lt2" accent1="accent1" accent2="accent2" accent3="accent3" accent4="accent4" accent5="accent5" accent6="accent6" hlink="hlink" folHlink="folHlink"/>
  <p:sldLayoutIdLst>
    <p:sldLayoutId id="2147483685" r:id="rId1"/>
    <p:sldLayoutId id="2147483687" r:id="rId2"/>
    <p:sldLayoutId id="2147483692" r:id="rId3"/>
    <p:sldLayoutId id="2147483695" r:id="rId4"/>
    <p:sldLayoutId id="2147483697" r:id="rId5"/>
    <p:sldLayoutId id="2147483718" r:id="rId6"/>
    <p:sldLayoutId id="2147483719" r:id="rId7"/>
    <p:sldLayoutId id="2147483720" r:id="rId8"/>
    <p:sldLayoutId id="2147483721"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8.xml"/></Relationships>
</file>

<file path=ppt/slides/_rels/slide10.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notesSlide" Target="../notesSlides/notesSlide10.xml"/><Relationship Id="rId1" Type="http://schemas.openxmlformats.org/officeDocument/2006/relationships/slideLayout" Target="../slideLayouts/slideLayout39.xml"/><Relationship Id="rId5" Type="http://schemas.openxmlformats.org/officeDocument/2006/relationships/image" Target="../media/image21.png"/><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9.xml"/></Relationships>
</file>

<file path=ppt/slides/_rels/slide15.xml.rels><?xml version="1.0" encoding="UTF-8" standalone="yes"?>
<Relationships xmlns="http://schemas.openxmlformats.org/package/2006/relationships"><Relationship Id="rId3" Type="http://schemas.openxmlformats.org/officeDocument/2006/relationships/hyperlink" Target="https://github.com/MarkoSum" TargetMode="External"/><Relationship Id="rId2" Type="http://schemas.openxmlformats.org/officeDocument/2006/relationships/notesSlide" Target="../notesSlides/notesSlide15.xml"/><Relationship Id="rId1" Type="http://schemas.openxmlformats.org/officeDocument/2006/relationships/slideLayout" Target="../slideLayouts/slideLayout3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9.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9.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39.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39.xml"/><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6" name="Google Shape;706;p79"/>
          <p:cNvSpPr txBox="1">
            <a:spLocks noGrp="1"/>
          </p:cNvSpPr>
          <p:nvPr>
            <p:ph type="ctrTitle"/>
          </p:nvPr>
        </p:nvSpPr>
        <p:spPr>
          <a:xfrm>
            <a:off x="2218800" y="953622"/>
            <a:ext cx="4706400" cy="1508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000" dirty="0">
                <a:solidFill>
                  <a:schemeClr val="dk1"/>
                </a:solidFill>
              </a:rPr>
              <a:t>Analysis of data cleaning techniques</a:t>
            </a:r>
            <a:endParaRPr sz="4000" dirty="0">
              <a:solidFill>
                <a:schemeClr val="dk1"/>
              </a:solidFill>
            </a:endParaRPr>
          </a:p>
        </p:txBody>
      </p:sp>
      <p:sp>
        <p:nvSpPr>
          <p:cNvPr id="707" name="Google Shape;707;p79"/>
          <p:cNvSpPr txBox="1">
            <a:spLocks noGrp="1"/>
          </p:cNvSpPr>
          <p:nvPr>
            <p:ph type="subTitle" idx="1"/>
          </p:nvPr>
        </p:nvSpPr>
        <p:spPr>
          <a:xfrm>
            <a:off x="2515500" y="2848234"/>
            <a:ext cx="4113000" cy="248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b="1" dirty="0"/>
              <a:t>Marko </a:t>
            </a:r>
            <a:r>
              <a:rPr lang="en-US" b="1" dirty="0" err="1"/>
              <a:t>Sumina</a:t>
            </a:r>
            <a:endParaRPr lang="sl-SI" b="1" dirty="0"/>
          </a:p>
          <a:p>
            <a:pPr marL="0" lvl="0" indent="0" algn="ctr" rtl="0">
              <a:spcBef>
                <a:spcPts val="0"/>
              </a:spcBef>
              <a:spcAft>
                <a:spcPts val="0"/>
              </a:spcAft>
              <a:buNone/>
            </a:pPr>
            <a:endParaRPr lang="sl-SI" dirty="0"/>
          </a:p>
          <a:p>
            <a:pPr marL="0" lvl="0" indent="0" algn="ctr" rtl="0">
              <a:spcBef>
                <a:spcPts val="0"/>
              </a:spcBef>
              <a:spcAft>
                <a:spcPts val="0"/>
              </a:spcAft>
              <a:buNone/>
            </a:pPr>
            <a:r>
              <a:rPr lang="en-US" dirty="0"/>
              <a:t>Interdisciplinary </a:t>
            </a:r>
            <a:r>
              <a:rPr lang="sl-SI" dirty="0" err="1"/>
              <a:t>PhD</a:t>
            </a:r>
            <a:r>
              <a:rPr lang="sl-SI" dirty="0"/>
              <a:t> </a:t>
            </a:r>
            <a:r>
              <a:rPr lang="en-US" dirty="0"/>
              <a:t>in Statistics, University of Ljubljana</a:t>
            </a:r>
            <a:endParaRPr lang="sl-SI" dirty="0"/>
          </a:p>
          <a:p>
            <a:pPr marL="0" lvl="0" indent="0" algn="ctr" rtl="0">
              <a:spcBef>
                <a:spcPts val="0"/>
              </a:spcBef>
              <a:spcAft>
                <a:spcPts val="0"/>
              </a:spcAft>
              <a:buNone/>
            </a:pPr>
            <a:endParaRPr lang="sl-SI" dirty="0"/>
          </a:p>
          <a:p>
            <a:pPr marL="0" lvl="0" indent="0" algn="ctr" rtl="0">
              <a:spcBef>
                <a:spcPts val="0"/>
              </a:spcBef>
              <a:spcAft>
                <a:spcPts val="0"/>
              </a:spcAft>
              <a:buNone/>
            </a:pPr>
            <a:r>
              <a:rPr lang="sl-SI" dirty="0"/>
              <a:t>25th Young Statisticians Meeting, </a:t>
            </a:r>
            <a:r>
              <a:rPr lang="en-US" dirty="0" err="1"/>
              <a:t>Vorau</a:t>
            </a:r>
            <a:r>
              <a:rPr lang="en-US" dirty="0"/>
              <a:t>, Austria, October 15th to 17th, 2021</a:t>
            </a:r>
            <a:endParaRPr lang="sl-SI" dirty="0"/>
          </a:p>
          <a:p>
            <a:pPr marL="0" lvl="0" indent="0" algn="ctr" rtl="0">
              <a:spcBef>
                <a:spcPts val="0"/>
              </a:spcBef>
              <a:spcAft>
                <a:spcPts val="0"/>
              </a:spcAft>
              <a:buNone/>
            </a:pPr>
            <a:endParaRPr lang="sl-SI"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700" dirty="0">
                <a:solidFill>
                  <a:schemeClr val="dk1"/>
                </a:solidFill>
              </a:rPr>
              <a:t>Distance based methods– </a:t>
            </a:r>
            <a:r>
              <a:rPr lang="sl-SI" sz="2700" dirty="0">
                <a:solidFill>
                  <a:schemeClr val="dk1"/>
                </a:solidFill>
              </a:rPr>
              <a:t>2</a:t>
            </a:r>
            <a:r>
              <a:rPr lang="sl-SI" dirty="0">
                <a:solidFill>
                  <a:schemeClr val="dk1"/>
                </a:solidFill>
              </a:rPr>
              <a:t>nd</a:t>
            </a:r>
            <a:r>
              <a:rPr lang="en-US" sz="2700" dirty="0">
                <a:solidFill>
                  <a:schemeClr val="dk1"/>
                </a:solidFill>
              </a:rPr>
              <a:t> part</a:t>
            </a:r>
            <a:endParaRPr sz="2700" dirty="0">
              <a:solidFill>
                <a:schemeClr val="dk1"/>
              </a:solidFill>
            </a:endParaRPr>
          </a:p>
        </p:txBody>
      </p:sp>
      <mc:AlternateContent xmlns:mc="http://schemas.openxmlformats.org/markup-compatibility/2006" xmlns:a14="http://schemas.microsoft.com/office/drawing/2010/main">
        <mc:Choice Requires="a14">
          <p:sp>
            <p:nvSpPr>
              <p:cNvPr id="713" name="Google Shape;713;p80"/>
              <p:cNvSpPr txBox="1">
                <a:spLocks noGrp="1"/>
              </p:cNvSpPr>
              <p:nvPr>
                <p:ph type="body" idx="1"/>
              </p:nvPr>
            </p:nvSpPr>
            <p:spPr>
              <a:xfrm>
                <a:off x="713225" y="1348475"/>
                <a:ext cx="7717500" cy="1223274"/>
              </a:xfrm>
              <a:prstGeom prst="rect">
                <a:avLst/>
              </a:prstGeom>
            </p:spPr>
            <p:txBody>
              <a:bodyPr spcFirstLastPara="1" wrap="square" lIns="91425" tIns="91425" rIns="91425" bIns="91425" anchor="t" anchorCtr="0">
                <a:noAutofit/>
              </a:bodyPr>
              <a:lstStyle/>
              <a:p>
                <a:pPr indent="-295275">
                  <a:buClr>
                    <a:schemeClr val="dk1"/>
                  </a:buClr>
                  <a:buSzPts val="1050"/>
                  <a:buFont typeface="Arial" panose="020B0604020202020204" pitchFamily="34" charset="0"/>
                  <a:buChar char="•"/>
                </a:pPr>
                <a:r>
                  <a:rPr lang="en-US" sz="1200" b="1" dirty="0">
                    <a:solidFill>
                      <a:schemeClr val="dk1"/>
                    </a:solidFill>
                    <a:latin typeface="Manjari"/>
                    <a:ea typeface="Manjari"/>
                    <a:cs typeface="Manjari"/>
                    <a:sym typeface="Manjari"/>
                  </a:rPr>
                  <a:t>Local Outlier Factor</a:t>
                </a:r>
                <a:r>
                  <a:rPr lang="sl-SI" sz="1200" b="1" dirty="0">
                    <a:solidFill>
                      <a:schemeClr val="dk1"/>
                    </a:solidFill>
                    <a:latin typeface="Manjari"/>
                    <a:ea typeface="Manjari"/>
                    <a:cs typeface="Manjari"/>
                    <a:sym typeface="Manjari"/>
                  </a:rPr>
                  <a:t> (</a:t>
                </a:r>
                <a:r>
                  <a:rPr lang="en-US" sz="1200" b="1" dirty="0">
                    <a:solidFill>
                      <a:schemeClr val="dk1"/>
                    </a:solidFill>
                    <a:latin typeface="Manjari"/>
                    <a:ea typeface="Manjari"/>
                    <a:cs typeface="Manjari"/>
                    <a:sym typeface="Manjari"/>
                  </a:rPr>
                  <a:t>LOF</a:t>
                </a:r>
                <a:r>
                  <a:rPr lang="sl-SI" sz="1200" b="1" dirty="0">
                    <a:solidFill>
                      <a:schemeClr val="dk1"/>
                    </a:solidFill>
                    <a:latin typeface="Manjari"/>
                    <a:ea typeface="Manjari"/>
                    <a:cs typeface="Manjari"/>
                    <a:sym typeface="Manjari"/>
                  </a:rPr>
                  <a:t>)</a:t>
                </a:r>
                <a:r>
                  <a:rPr lang="en-US" sz="1200" b="1" dirty="0">
                    <a:solidFill>
                      <a:schemeClr val="dk1"/>
                    </a:solidFill>
                    <a:latin typeface="Manjari"/>
                    <a:ea typeface="Manjari"/>
                    <a:cs typeface="Manjari"/>
                    <a:sym typeface="Manjari"/>
                  </a:rPr>
                  <a:t>: </a:t>
                </a:r>
                <a:r>
                  <a:rPr lang="en-US" sz="1200" dirty="0">
                    <a:solidFill>
                      <a:schemeClr val="dk1"/>
                    </a:solidFill>
                    <a:latin typeface="Manjari"/>
                    <a:ea typeface="Manjari"/>
                    <a:cs typeface="Manjari"/>
                    <a:sym typeface="Manjari"/>
                  </a:rPr>
                  <a:t>Identifies the outlier by considering the density of the neighborhood</a:t>
                </a:r>
                <a:r>
                  <a:rPr lang="sl-SI" sz="1200" dirty="0">
                    <a:solidFill>
                      <a:schemeClr val="dk1"/>
                    </a:solidFill>
                    <a:latin typeface="Manjari"/>
                    <a:ea typeface="Manjari"/>
                    <a:cs typeface="Manjari"/>
                    <a:sym typeface="Manjari"/>
                  </a:rPr>
                  <a:t>.</a:t>
                </a:r>
                <a:r>
                  <a:rPr lang="en-US" sz="1200" dirty="0">
                    <a:solidFill>
                      <a:schemeClr val="dk1"/>
                    </a:solidFill>
                    <a:latin typeface="Manjari"/>
                    <a:ea typeface="Manjari"/>
                    <a:cs typeface="Manjari"/>
                    <a:sym typeface="Manjari"/>
                  </a:rPr>
                  <a:t> A data point is a local outlier if it is an outlier on the local neighborhood</a:t>
                </a:r>
              </a:p>
              <a:p>
                <a:pPr indent="-295275">
                  <a:buClr>
                    <a:schemeClr val="dk1"/>
                  </a:buClr>
                  <a:buSzPts val="1050"/>
                  <a:buFont typeface="Arial" panose="020B0604020202020204" pitchFamily="34" charset="0"/>
                  <a:buChar char="•"/>
                </a:pPr>
                <a14:m>
                  <m:oMath xmlns:m="http://schemas.openxmlformats.org/officeDocument/2006/math">
                    <m:sSub>
                      <m:sSubPr>
                        <m:ctrlPr>
                          <a:rPr lang="sl-SI" sz="1200" i="1" smtClean="0">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𝑙𝑟𝑑</m:t>
                        </m:r>
                      </m:e>
                      <m:sub>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𝑘</m:t>
                        </m:r>
                      </m:sub>
                    </m:sSub>
                    <m:d>
                      <m:dPr>
                        <m:ctrlP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ctrlPr>
                      </m:dPr>
                      <m:e>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𝑝</m:t>
                        </m:r>
                      </m:e>
                    </m:d>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=1/</m:t>
                    </m:r>
                    <m:d>
                      <m:dPr>
                        <m:ctrlP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ctrlPr>
                      </m:dPr>
                      <m:e>
                        <m:f>
                          <m:fPr>
                            <m:ctrlP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ctrlPr>
                          </m:fPr>
                          <m:num>
                            <m:nary>
                              <m:naryPr>
                                <m:chr m:val="∑"/>
                                <m:limLoc m:val="subSup"/>
                                <m:supHide m:val="on"/>
                                <m:ctrlP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ctrlPr>
                              </m:naryPr>
                              <m:sub>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0∈</m:t>
                                </m:r>
                                <m:sSub>
                                  <m:sSubPr>
                                    <m:ctrlP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𝑁</m:t>
                                    </m:r>
                                  </m:e>
                                  <m:sub>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𝑘</m:t>
                                    </m:r>
                                  </m:sub>
                                </m:sSub>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𝑝</m:t>
                                </m:r>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sub>
                              <m:sup/>
                              <m:e>
                                <m:sSub>
                                  <m:sSubPr>
                                    <m:ctrlP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𝑟𝑒𝑎𝑐h</m:t>
                                    </m:r>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𝑑𝑖𝑠𝑡𝑘</m:t>
                                    </m:r>
                                  </m:e>
                                  <m:sub>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𝑘</m:t>
                                    </m:r>
                                  </m:sub>
                                </m:sSub>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𝑝</m:t>
                                </m:r>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𝑜</m:t>
                                </m:r>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e>
                            </m:nary>
                          </m:num>
                          <m:den>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sSub>
                              <m:sSubPr>
                                <m:ctrlP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𝑁</m:t>
                                </m:r>
                              </m:e>
                              <m:sub>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𝑘</m:t>
                                </m:r>
                              </m:sub>
                            </m:sSub>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𝑝</m:t>
                            </m:r>
                            <m:r>
                              <a:rPr lang="sl-SI" sz="1200" i="1">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den>
                        </m:f>
                      </m:e>
                    </m:d>
                  </m:oMath>
                </a14:m>
                <a:r>
                  <a:rPr lang="sl-SI" sz="1200" i="1" dirty="0">
                    <a:solidFill>
                      <a:schemeClr val="tx1"/>
                    </a:solidFill>
                    <a:latin typeface="Cambria Math" panose="02040503050406030204" pitchFamily="18" charset="0"/>
                    <a:ea typeface="Cambria Math" panose="02040503050406030204" pitchFamily="18" charset="0"/>
                  </a:rPr>
                  <a:t>           </a:t>
                </a:r>
                <a14:m>
                  <m:oMath xmlns:m="http://schemas.openxmlformats.org/officeDocument/2006/math">
                    <m:sSub>
                      <m:sSubPr>
                        <m:ctrlPr>
                          <a:rPr lang="sl-SI" sz="1200" i="1">
                            <a:solidFill>
                              <a:schemeClr val="tx1"/>
                            </a:solidFill>
                            <a:latin typeface="Cambria Math" panose="02040503050406030204" pitchFamily="18" charset="0"/>
                            <a:ea typeface="Cambria Math" panose="02040503050406030204" pitchFamily="18" charset="0"/>
                          </a:rPr>
                        </m:ctrlPr>
                      </m:sSubPr>
                      <m:e>
                        <m:r>
                          <a:rPr lang="sl-SI" sz="1200" i="1">
                            <a:solidFill>
                              <a:schemeClr val="tx1"/>
                            </a:solidFill>
                            <a:latin typeface="Cambria Math" panose="02040503050406030204" pitchFamily="18" charset="0"/>
                            <a:ea typeface="Cambria Math" panose="02040503050406030204" pitchFamily="18" charset="0"/>
                          </a:rPr>
                          <m:t>𝐿𝑂𝐹</m:t>
                        </m:r>
                      </m:e>
                      <m:sub>
                        <m:r>
                          <a:rPr lang="sl-SI" sz="1200" i="1">
                            <a:solidFill>
                              <a:schemeClr val="tx1"/>
                            </a:solidFill>
                            <a:latin typeface="Cambria Math" panose="02040503050406030204" pitchFamily="18" charset="0"/>
                            <a:ea typeface="Cambria Math" panose="02040503050406030204" pitchFamily="18" charset="0"/>
                          </a:rPr>
                          <m:t>𝑘</m:t>
                        </m:r>
                      </m:sub>
                    </m:sSub>
                    <m:d>
                      <m:dPr>
                        <m:ctrlPr>
                          <a:rPr lang="sl-SI" sz="1200" i="1">
                            <a:solidFill>
                              <a:schemeClr val="tx1"/>
                            </a:solidFill>
                            <a:latin typeface="Cambria Math" panose="02040503050406030204" pitchFamily="18" charset="0"/>
                            <a:ea typeface="Cambria Math" panose="02040503050406030204" pitchFamily="18" charset="0"/>
                          </a:rPr>
                        </m:ctrlPr>
                      </m:dPr>
                      <m:e>
                        <m:r>
                          <a:rPr lang="sl-SI" sz="1200" i="1">
                            <a:solidFill>
                              <a:schemeClr val="tx1"/>
                            </a:solidFill>
                            <a:latin typeface="Cambria Math" panose="02040503050406030204" pitchFamily="18" charset="0"/>
                            <a:ea typeface="Cambria Math" panose="02040503050406030204" pitchFamily="18" charset="0"/>
                          </a:rPr>
                          <m:t>𝑝</m:t>
                        </m:r>
                      </m:e>
                    </m:d>
                    <m:r>
                      <a:rPr lang="sl-SI" sz="1200" i="1">
                        <a:solidFill>
                          <a:schemeClr val="tx1"/>
                        </a:solidFill>
                        <a:latin typeface="Cambria Math" panose="02040503050406030204" pitchFamily="18" charset="0"/>
                        <a:ea typeface="Cambria Math" panose="02040503050406030204" pitchFamily="18" charset="0"/>
                      </a:rPr>
                      <m:t>=</m:t>
                    </m:r>
                    <m:f>
                      <m:fPr>
                        <m:ctrlPr>
                          <a:rPr lang="sl-SI" sz="1200" i="1">
                            <a:solidFill>
                              <a:schemeClr val="tx1"/>
                            </a:solidFill>
                            <a:latin typeface="Cambria Math" panose="02040503050406030204" pitchFamily="18" charset="0"/>
                            <a:ea typeface="Cambria Math" panose="02040503050406030204" pitchFamily="18" charset="0"/>
                          </a:rPr>
                        </m:ctrlPr>
                      </m:fPr>
                      <m:num>
                        <m:nary>
                          <m:naryPr>
                            <m:chr m:val="∑"/>
                            <m:limLoc m:val="subSup"/>
                            <m:supHide m:val="on"/>
                            <m:ctrlPr>
                              <a:rPr lang="sl-SI" sz="1200" i="1">
                                <a:solidFill>
                                  <a:schemeClr val="tx1"/>
                                </a:solidFill>
                                <a:latin typeface="Cambria Math" panose="02040503050406030204" pitchFamily="18" charset="0"/>
                                <a:ea typeface="Cambria Math" panose="02040503050406030204" pitchFamily="18" charset="0"/>
                              </a:rPr>
                            </m:ctrlPr>
                          </m:naryPr>
                          <m:sub>
                            <m:r>
                              <a:rPr lang="sl-SI" sz="1200" i="1">
                                <a:solidFill>
                                  <a:schemeClr val="tx1"/>
                                </a:solidFill>
                                <a:latin typeface="Cambria Math" panose="02040503050406030204" pitchFamily="18" charset="0"/>
                                <a:ea typeface="Cambria Math" panose="02040503050406030204" pitchFamily="18" charset="0"/>
                              </a:rPr>
                              <m:t>0∈</m:t>
                            </m:r>
                            <m:sSub>
                              <m:sSubPr>
                                <m:ctrlPr>
                                  <a:rPr lang="sl-SI" sz="1200" i="1">
                                    <a:solidFill>
                                      <a:schemeClr val="tx1"/>
                                    </a:solidFill>
                                    <a:latin typeface="Cambria Math" panose="02040503050406030204" pitchFamily="18" charset="0"/>
                                    <a:ea typeface="Cambria Math" panose="02040503050406030204" pitchFamily="18" charset="0"/>
                                  </a:rPr>
                                </m:ctrlPr>
                              </m:sSubPr>
                              <m:e>
                                <m:r>
                                  <a:rPr lang="sl-SI" sz="1200" i="1">
                                    <a:solidFill>
                                      <a:schemeClr val="tx1"/>
                                    </a:solidFill>
                                    <a:latin typeface="Cambria Math" panose="02040503050406030204" pitchFamily="18" charset="0"/>
                                    <a:ea typeface="Cambria Math" panose="02040503050406030204" pitchFamily="18" charset="0"/>
                                  </a:rPr>
                                  <m:t>𝑁</m:t>
                                </m:r>
                              </m:e>
                              <m:sub>
                                <m:r>
                                  <a:rPr lang="sl-SI" sz="1200" i="1">
                                    <a:solidFill>
                                      <a:schemeClr val="tx1"/>
                                    </a:solidFill>
                                    <a:latin typeface="Cambria Math" panose="02040503050406030204" pitchFamily="18" charset="0"/>
                                    <a:ea typeface="Cambria Math" panose="02040503050406030204" pitchFamily="18" charset="0"/>
                                  </a:rPr>
                                  <m:t>𝑘</m:t>
                                </m:r>
                              </m:sub>
                            </m:sSub>
                            <m:r>
                              <a:rPr lang="sl-SI" sz="1200" i="1">
                                <a:solidFill>
                                  <a:schemeClr val="tx1"/>
                                </a:solidFill>
                                <a:latin typeface="Cambria Math" panose="02040503050406030204" pitchFamily="18" charset="0"/>
                                <a:ea typeface="Cambria Math" panose="02040503050406030204" pitchFamily="18" charset="0"/>
                              </a:rPr>
                              <m:t>(</m:t>
                            </m:r>
                            <m:r>
                              <a:rPr lang="sl-SI" sz="1200" i="1">
                                <a:solidFill>
                                  <a:schemeClr val="tx1"/>
                                </a:solidFill>
                                <a:latin typeface="Cambria Math" panose="02040503050406030204" pitchFamily="18" charset="0"/>
                                <a:ea typeface="Cambria Math" panose="02040503050406030204" pitchFamily="18" charset="0"/>
                              </a:rPr>
                              <m:t>𝑝</m:t>
                            </m:r>
                            <m:r>
                              <a:rPr lang="sl-SI" sz="1200" i="1">
                                <a:solidFill>
                                  <a:schemeClr val="tx1"/>
                                </a:solidFill>
                                <a:latin typeface="Cambria Math" panose="02040503050406030204" pitchFamily="18" charset="0"/>
                                <a:ea typeface="Cambria Math" panose="02040503050406030204" pitchFamily="18" charset="0"/>
                              </a:rPr>
                              <m:t>)</m:t>
                            </m:r>
                          </m:sub>
                          <m:sup/>
                          <m:e>
                            <m:f>
                              <m:fPr>
                                <m:ctrlPr>
                                  <a:rPr lang="sl-SI" sz="1200" i="1">
                                    <a:solidFill>
                                      <a:schemeClr val="tx1"/>
                                    </a:solidFill>
                                    <a:latin typeface="Cambria Math" panose="02040503050406030204" pitchFamily="18" charset="0"/>
                                    <a:ea typeface="Cambria Math" panose="02040503050406030204" pitchFamily="18" charset="0"/>
                                  </a:rPr>
                                </m:ctrlPr>
                              </m:fPr>
                              <m:num>
                                <m:sSub>
                                  <m:sSubPr>
                                    <m:ctrlPr>
                                      <a:rPr lang="sl-SI" sz="1200" i="1">
                                        <a:solidFill>
                                          <a:schemeClr val="tx1"/>
                                        </a:solidFill>
                                        <a:latin typeface="Cambria Math" panose="02040503050406030204" pitchFamily="18" charset="0"/>
                                        <a:ea typeface="Cambria Math" panose="02040503050406030204" pitchFamily="18" charset="0"/>
                                      </a:rPr>
                                    </m:ctrlPr>
                                  </m:sSubPr>
                                  <m:e>
                                    <m:r>
                                      <a:rPr lang="sl-SI" sz="1200" i="1">
                                        <a:solidFill>
                                          <a:schemeClr val="tx1"/>
                                        </a:solidFill>
                                        <a:latin typeface="Cambria Math" panose="02040503050406030204" pitchFamily="18" charset="0"/>
                                        <a:ea typeface="Cambria Math" panose="02040503050406030204" pitchFamily="18" charset="0"/>
                                      </a:rPr>
                                      <m:t>𝑙𝑟𝑑</m:t>
                                    </m:r>
                                  </m:e>
                                  <m:sub>
                                    <m:r>
                                      <a:rPr lang="sl-SI" sz="1200" i="1">
                                        <a:solidFill>
                                          <a:schemeClr val="tx1"/>
                                        </a:solidFill>
                                        <a:latin typeface="Cambria Math" panose="02040503050406030204" pitchFamily="18" charset="0"/>
                                        <a:ea typeface="Cambria Math" panose="02040503050406030204" pitchFamily="18" charset="0"/>
                                      </a:rPr>
                                      <m:t>𝑘</m:t>
                                    </m:r>
                                  </m:sub>
                                </m:sSub>
                                <m:d>
                                  <m:dPr>
                                    <m:ctrlPr>
                                      <a:rPr lang="sl-SI" sz="1200" i="1">
                                        <a:solidFill>
                                          <a:schemeClr val="tx1"/>
                                        </a:solidFill>
                                        <a:latin typeface="Cambria Math" panose="02040503050406030204" pitchFamily="18" charset="0"/>
                                        <a:ea typeface="Cambria Math" panose="02040503050406030204" pitchFamily="18" charset="0"/>
                                      </a:rPr>
                                    </m:ctrlPr>
                                  </m:dPr>
                                  <m:e>
                                    <m:r>
                                      <a:rPr lang="sl-SI" sz="1200" i="1">
                                        <a:solidFill>
                                          <a:schemeClr val="tx1"/>
                                        </a:solidFill>
                                        <a:latin typeface="Cambria Math" panose="02040503050406030204" pitchFamily="18" charset="0"/>
                                        <a:ea typeface="Cambria Math" panose="02040503050406030204" pitchFamily="18" charset="0"/>
                                      </a:rPr>
                                      <m:t>0</m:t>
                                    </m:r>
                                  </m:e>
                                </m:d>
                              </m:num>
                              <m:den>
                                <m:sSub>
                                  <m:sSubPr>
                                    <m:ctrlPr>
                                      <a:rPr lang="sl-SI" sz="1200" i="1">
                                        <a:solidFill>
                                          <a:schemeClr val="tx1"/>
                                        </a:solidFill>
                                        <a:latin typeface="Cambria Math" panose="02040503050406030204" pitchFamily="18" charset="0"/>
                                        <a:ea typeface="Cambria Math" panose="02040503050406030204" pitchFamily="18" charset="0"/>
                                      </a:rPr>
                                    </m:ctrlPr>
                                  </m:sSubPr>
                                  <m:e>
                                    <m:r>
                                      <a:rPr lang="sl-SI" sz="1200" i="1">
                                        <a:solidFill>
                                          <a:schemeClr val="tx1"/>
                                        </a:solidFill>
                                        <a:latin typeface="Cambria Math" panose="02040503050406030204" pitchFamily="18" charset="0"/>
                                        <a:ea typeface="Cambria Math" panose="02040503050406030204" pitchFamily="18" charset="0"/>
                                      </a:rPr>
                                      <m:t>𝑙𝑟𝑑</m:t>
                                    </m:r>
                                  </m:e>
                                  <m:sub>
                                    <m:r>
                                      <a:rPr lang="sl-SI" sz="1200" i="1">
                                        <a:solidFill>
                                          <a:schemeClr val="tx1"/>
                                        </a:solidFill>
                                        <a:latin typeface="Cambria Math" panose="02040503050406030204" pitchFamily="18" charset="0"/>
                                        <a:ea typeface="Cambria Math" panose="02040503050406030204" pitchFamily="18" charset="0"/>
                                      </a:rPr>
                                      <m:t>𝑘</m:t>
                                    </m:r>
                                  </m:sub>
                                </m:sSub>
                                <m:d>
                                  <m:dPr>
                                    <m:ctrlPr>
                                      <a:rPr lang="sl-SI" sz="1200" i="1">
                                        <a:solidFill>
                                          <a:schemeClr val="tx1"/>
                                        </a:solidFill>
                                        <a:latin typeface="Cambria Math" panose="02040503050406030204" pitchFamily="18" charset="0"/>
                                        <a:ea typeface="Cambria Math" panose="02040503050406030204" pitchFamily="18" charset="0"/>
                                      </a:rPr>
                                    </m:ctrlPr>
                                  </m:dPr>
                                  <m:e>
                                    <m:r>
                                      <a:rPr lang="sl-SI" sz="1200" i="1">
                                        <a:solidFill>
                                          <a:schemeClr val="tx1"/>
                                        </a:solidFill>
                                        <a:latin typeface="Cambria Math" panose="02040503050406030204" pitchFamily="18" charset="0"/>
                                        <a:ea typeface="Cambria Math" panose="02040503050406030204" pitchFamily="18" charset="0"/>
                                      </a:rPr>
                                      <m:t>𝑝</m:t>
                                    </m:r>
                                  </m:e>
                                </m:d>
                              </m:den>
                            </m:f>
                          </m:e>
                        </m:nary>
                      </m:num>
                      <m:den>
                        <m:r>
                          <a:rPr lang="sl-SI" sz="1200" i="1">
                            <a:solidFill>
                              <a:schemeClr val="tx1"/>
                            </a:solidFill>
                            <a:latin typeface="Cambria Math" panose="02040503050406030204" pitchFamily="18" charset="0"/>
                            <a:ea typeface="Cambria Math" panose="02040503050406030204" pitchFamily="18" charset="0"/>
                          </a:rPr>
                          <m:t>|</m:t>
                        </m:r>
                        <m:sSub>
                          <m:sSubPr>
                            <m:ctrlPr>
                              <a:rPr lang="sl-SI" sz="1200" i="1">
                                <a:solidFill>
                                  <a:schemeClr val="tx1"/>
                                </a:solidFill>
                                <a:latin typeface="Cambria Math" panose="02040503050406030204" pitchFamily="18" charset="0"/>
                                <a:ea typeface="Cambria Math" panose="02040503050406030204" pitchFamily="18" charset="0"/>
                              </a:rPr>
                            </m:ctrlPr>
                          </m:sSubPr>
                          <m:e>
                            <m:r>
                              <a:rPr lang="sl-SI" sz="1200" i="1">
                                <a:solidFill>
                                  <a:schemeClr val="tx1"/>
                                </a:solidFill>
                                <a:latin typeface="Cambria Math" panose="02040503050406030204" pitchFamily="18" charset="0"/>
                                <a:ea typeface="Cambria Math" panose="02040503050406030204" pitchFamily="18" charset="0"/>
                              </a:rPr>
                              <m:t>𝑁</m:t>
                            </m:r>
                          </m:e>
                          <m:sub>
                            <m:r>
                              <a:rPr lang="sl-SI" sz="1200" i="1">
                                <a:solidFill>
                                  <a:schemeClr val="tx1"/>
                                </a:solidFill>
                                <a:latin typeface="Cambria Math" panose="02040503050406030204" pitchFamily="18" charset="0"/>
                                <a:ea typeface="Cambria Math" panose="02040503050406030204" pitchFamily="18" charset="0"/>
                              </a:rPr>
                              <m:t>𝑘</m:t>
                            </m:r>
                          </m:sub>
                        </m:sSub>
                        <m:r>
                          <a:rPr lang="sl-SI" sz="1200" i="1">
                            <a:solidFill>
                              <a:schemeClr val="tx1"/>
                            </a:solidFill>
                            <a:latin typeface="Cambria Math" panose="02040503050406030204" pitchFamily="18" charset="0"/>
                            <a:ea typeface="Cambria Math" panose="02040503050406030204" pitchFamily="18" charset="0"/>
                          </a:rPr>
                          <m:t>(</m:t>
                        </m:r>
                        <m:r>
                          <a:rPr lang="sl-SI" sz="1200" i="1">
                            <a:solidFill>
                              <a:schemeClr val="tx1"/>
                            </a:solidFill>
                            <a:latin typeface="Cambria Math" panose="02040503050406030204" pitchFamily="18" charset="0"/>
                            <a:ea typeface="Cambria Math" panose="02040503050406030204" pitchFamily="18" charset="0"/>
                          </a:rPr>
                          <m:t>𝑝</m:t>
                        </m:r>
                        <m:r>
                          <a:rPr lang="sl-SI" sz="1200" i="1">
                            <a:solidFill>
                              <a:schemeClr val="tx1"/>
                            </a:solidFill>
                            <a:latin typeface="Cambria Math" panose="02040503050406030204" pitchFamily="18" charset="0"/>
                            <a:ea typeface="Cambria Math" panose="02040503050406030204" pitchFamily="18" charset="0"/>
                          </a:rPr>
                          <m:t>)|</m:t>
                        </m:r>
                      </m:den>
                    </m:f>
                  </m:oMath>
                </a14:m>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None/>
                </a:pPr>
                <a:endParaRPr lang="sl-SI" sz="1200" dirty="0">
                  <a:solidFill>
                    <a:schemeClr val="dk1"/>
                  </a:solidFill>
                  <a:latin typeface="Manjari"/>
                  <a:ea typeface="Manjari"/>
                  <a:cs typeface="Manjari"/>
                  <a:sym typeface="Manjari"/>
                </a:endParaRPr>
              </a:p>
            </p:txBody>
          </p:sp>
        </mc:Choice>
        <mc:Fallback xmlns="">
          <p:sp>
            <p:nvSpPr>
              <p:cNvPr id="713" name="Google Shape;713;p80"/>
              <p:cNvSpPr txBox="1">
                <a:spLocks noGrp="1" noRot="1" noChangeAspect="1" noMove="1" noResize="1" noEditPoints="1" noAdjustHandles="1" noChangeArrowheads="1" noChangeShapeType="1" noTextEdit="1"/>
              </p:cNvSpPr>
              <p:nvPr>
                <p:ph type="body" idx="1"/>
              </p:nvPr>
            </p:nvSpPr>
            <p:spPr>
              <a:xfrm>
                <a:off x="713225" y="1348475"/>
                <a:ext cx="7717500" cy="1223274"/>
              </a:xfrm>
              <a:prstGeom prst="rect">
                <a:avLst/>
              </a:prstGeom>
              <a:blipFill>
                <a:blip r:embed="rId3"/>
                <a:stretch>
                  <a:fillRect/>
                </a:stretch>
              </a:blipFill>
            </p:spPr>
            <p:txBody>
              <a:bodyPr/>
              <a:lstStyle/>
              <a:p>
                <a:r>
                  <a:rPr lang="sl-SI">
                    <a:noFill/>
                  </a:rPr>
                  <a:t> </a:t>
                </a:r>
              </a:p>
            </p:txBody>
          </p:sp>
        </mc:Fallback>
      </mc:AlternateContent>
      <p:pic>
        <p:nvPicPr>
          <p:cNvPr id="7" name="Slika 1">
            <a:extLst>
              <a:ext uri="{FF2B5EF4-FFF2-40B4-BE49-F238E27FC236}">
                <a16:creationId xmlns:a16="http://schemas.microsoft.com/office/drawing/2014/main" id="{DAE76AC2-CF30-4D48-848C-DBDD63F32BEE}"/>
              </a:ext>
            </a:extLst>
          </p:cNvPr>
          <p:cNvPicPr/>
          <p:nvPr/>
        </p:nvPicPr>
        <p:blipFill>
          <a:blip r:embed="rId4">
            <a:extLst>
              <a:ext uri="{28A0092B-C50C-407E-A947-70E740481C1C}">
                <a14:useLocalDpi xmlns:a14="http://schemas.microsoft.com/office/drawing/2010/main" val="0"/>
              </a:ext>
            </a:extLst>
          </a:blip>
          <a:stretch>
            <a:fillRect/>
          </a:stretch>
        </p:blipFill>
        <p:spPr>
          <a:xfrm>
            <a:off x="1604696" y="2411196"/>
            <a:ext cx="2042170" cy="1888626"/>
          </a:xfrm>
          <a:prstGeom prst="rect">
            <a:avLst/>
          </a:prstGeom>
        </p:spPr>
      </p:pic>
      <p:sp>
        <p:nvSpPr>
          <p:cNvPr id="4" name="TextBox 3">
            <a:extLst>
              <a:ext uri="{FF2B5EF4-FFF2-40B4-BE49-F238E27FC236}">
                <a16:creationId xmlns:a16="http://schemas.microsoft.com/office/drawing/2014/main" id="{E675D5C0-631F-4EE3-AE94-512501D7D7F2}"/>
              </a:ext>
            </a:extLst>
          </p:cNvPr>
          <p:cNvSpPr txBox="1"/>
          <p:nvPr/>
        </p:nvSpPr>
        <p:spPr>
          <a:xfrm>
            <a:off x="3939465" y="3138756"/>
            <a:ext cx="323165" cy="395074"/>
          </a:xfrm>
          <a:prstGeom prst="rect">
            <a:avLst/>
          </a:prstGeom>
          <a:noFill/>
        </p:spPr>
        <p:txBody>
          <a:bodyPr vert="vert270" wrap="square" rtlCol="0">
            <a:spAutoFit/>
          </a:bodyPr>
          <a:lstStyle/>
          <a:p>
            <a:r>
              <a:rPr lang="sl-SI" sz="900" dirty="0">
                <a:latin typeface="Manjari"/>
              </a:rPr>
              <a:t>Age</a:t>
            </a:r>
          </a:p>
        </p:txBody>
      </p:sp>
      <p:sp>
        <p:nvSpPr>
          <p:cNvPr id="5" name="Rectangle 4">
            <a:extLst>
              <a:ext uri="{FF2B5EF4-FFF2-40B4-BE49-F238E27FC236}">
                <a16:creationId xmlns:a16="http://schemas.microsoft.com/office/drawing/2014/main" id="{F754072D-67C4-4072-85E2-D317F1184121}"/>
              </a:ext>
            </a:extLst>
          </p:cNvPr>
          <p:cNvSpPr/>
          <p:nvPr/>
        </p:nvSpPr>
        <p:spPr>
          <a:xfrm>
            <a:off x="3971299" y="2362188"/>
            <a:ext cx="3076923" cy="2133724"/>
          </a:xfrm>
          <a:prstGeom prst="rect">
            <a:avLst/>
          </a:prstGeom>
          <a:noFill/>
          <a:ln w="6350">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0" name="TextBox 9">
            <a:extLst>
              <a:ext uri="{FF2B5EF4-FFF2-40B4-BE49-F238E27FC236}">
                <a16:creationId xmlns:a16="http://schemas.microsoft.com/office/drawing/2014/main" id="{8363C500-DC0C-45F0-B718-74F9D95923CA}"/>
              </a:ext>
            </a:extLst>
          </p:cNvPr>
          <p:cNvSpPr txBox="1"/>
          <p:nvPr/>
        </p:nvSpPr>
        <p:spPr>
          <a:xfrm>
            <a:off x="5164530" y="4229543"/>
            <a:ext cx="955942" cy="230832"/>
          </a:xfrm>
          <a:prstGeom prst="rect">
            <a:avLst/>
          </a:prstGeom>
          <a:noFill/>
        </p:spPr>
        <p:txBody>
          <a:bodyPr vert="horz" wrap="square" rtlCol="0">
            <a:spAutoFit/>
          </a:bodyPr>
          <a:lstStyle/>
          <a:p>
            <a:r>
              <a:rPr lang="sl-SI" sz="900" dirty="0">
                <a:latin typeface="Manjari"/>
              </a:rPr>
              <a:t>Product_code</a:t>
            </a:r>
          </a:p>
        </p:txBody>
      </p:sp>
      <p:pic>
        <p:nvPicPr>
          <p:cNvPr id="9" name="Picture 8">
            <a:extLst>
              <a:ext uri="{FF2B5EF4-FFF2-40B4-BE49-F238E27FC236}">
                <a16:creationId xmlns:a16="http://schemas.microsoft.com/office/drawing/2014/main" id="{A2AAA2D5-10E6-4BAE-93A1-0A17A1B7E999}"/>
              </a:ext>
            </a:extLst>
          </p:cNvPr>
          <p:cNvPicPr>
            <a:picLocks noChangeAspect="1"/>
          </p:cNvPicPr>
          <p:nvPr/>
        </p:nvPicPr>
        <p:blipFill>
          <a:blip r:embed="rId5"/>
          <a:stretch>
            <a:fillRect/>
          </a:stretch>
        </p:blipFill>
        <p:spPr>
          <a:xfrm>
            <a:off x="4193094" y="2567312"/>
            <a:ext cx="2612966" cy="1732510"/>
          </a:xfrm>
          <a:prstGeom prst="rect">
            <a:avLst/>
          </a:prstGeom>
        </p:spPr>
      </p:pic>
      <p:sp>
        <p:nvSpPr>
          <p:cNvPr id="14" name="TextBox 13">
            <a:extLst>
              <a:ext uri="{FF2B5EF4-FFF2-40B4-BE49-F238E27FC236}">
                <a16:creationId xmlns:a16="http://schemas.microsoft.com/office/drawing/2014/main" id="{A06615E4-DA05-4EAB-9A9E-482BCE804D02}"/>
              </a:ext>
            </a:extLst>
          </p:cNvPr>
          <p:cNvSpPr txBox="1"/>
          <p:nvPr/>
        </p:nvSpPr>
        <p:spPr>
          <a:xfrm>
            <a:off x="4620006" y="2371222"/>
            <a:ext cx="2044991" cy="246221"/>
          </a:xfrm>
          <a:prstGeom prst="rect">
            <a:avLst/>
          </a:prstGeom>
          <a:noFill/>
        </p:spPr>
        <p:txBody>
          <a:bodyPr vert="horz" wrap="square" rtlCol="0">
            <a:spAutoFit/>
          </a:bodyPr>
          <a:lstStyle/>
          <a:p>
            <a:r>
              <a:rPr lang="sl-SI" sz="1000" dirty="0">
                <a:latin typeface="Manjari"/>
              </a:rPr>
              <a:t>Local outlier factor method (LOF)</a:t>
            </a:r>
          </a:p>
        </p:txBody>
      </p:sp>
    </p:spTree>
    <p:extLst>
      <p:ext uri="{BB962C8B-B14F-4D97-AF65-F5344CB8AC3E}">
        <p14:creationId xmlns:p14="http://schemas.microsoft.com/office/powerpoint/2010/main" val="30137170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700" dirty="0">
                <a:solidFill>
                  <a:schemeClr val="dk1"/>
                </a:solidFill>
              </a:rPr>
              <a:t>Model based methods</a:t>
            </a:r>
            <a:endParaRPr sz="2700" dirty="0">
              <a:solidFill>
                <a:schemeClr val="dk1"/>
              </a:solidFill>
            </a:endParaRPr>
          </a:p>
        </p:txBody>
      </p:sp>
      <p:sp>
        <p:nvSpPr>
          <p:cNvPr id="713" name="Google Shape;713;p80"/>
          <p:cNvSpPr txBox="1">
            <a:spLocks noGrp="1"/>
          </p:cNvSpPr>
          <p:nvPr>
            <p:ph type="body" idx="1"/>
          </p:nvPr>
        </p:nvSpPr>
        <p:spPr>
          <a:xfrm>
            <a:off x="713225" y="1348475"/>
            <a:ext cx="3537213" cy="1223274"/>
          </a:xfrm>
          <a:prstGeom prst="rect">
            <a:avLst/>
          </a:prstGeom>
        </p:spPr>
        <p:txBody>
          <a:bodyPr spcFirstLastPara="1" wrap="square" lIns="91425" tIns="91425" rIns="91425" bIns="91425" anchor="t" anchorCtr="0">
            <a:noAutofit/>
          </a:bodyPr>
          <a:lstStyle/>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Model based = learned classifier applied to data to see if a point is an outlier</a:t>
            </a: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endParaRPr lang="en-US"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b="1" dirty="0">
                <a:solidFill>
                  <a:schemeClr val="dk1"/>
                </a:solidFill>
                <a:latin typeface="Manjari"/>
                <a:ea typeface="Manjari"/>
                <a:cs typeface="Manjari"/>
                <a:sym typeface="Manjari"/>
              </a:rPr>
              <a:t>Support vector machines (SVM)</a:t>
            </a:r>
            <a:r>
              <a:rPr lang="en-US" sz="1200" dirty="0">
                <a:solidFill>
                  <a:schemeClr val="dk1"/>
                </a:solidFill>
                <a:latin typeface="Manjari"/>
                <a:ea typeface="Manjari"/>
                <a:cs typeface="Manjari"/>
                <a:sym typeface="Manjari"/>
              </a:rPr>
              <a:t>: divides a set of objects into classes so that the space without objects between classes or the separation boundary is as wide as possible</a:t>
            </a: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endParaRPr lang="en-US"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Goal: Find hyperplane that separates the classes the most. The hyperplane cannot be bent</a:t>
            </a: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None/>
            </a:pPr>
            <a:endParaRPr lang="sl-SI" sz="1200" dirty="0">
              <a:solidFill>
                <a:schemeClr val="dk1"/>
              </a:solidFill>
              <a:latin typeface="Manjari"/>
              <a:ea typeface="Manjari"/>
              <a:cs typeface="Manjari"/>
              <a:sym typeface="Manjari"/>
            </a:endParaRPr>
          </a:p>
        </p:txBody>
      </p:sp>
      <p:sp>
        <p:nvSpPr>
          <p:cNvPr id="7" name="TextBox 6">
            <a:extLst>
              <a:ext uri="{FF2B5EF4-FFF2-40B4-BE49-F238E27FC236}">
                <a16:creationId xmlns:a16="http://schemas.microsoft.com/office/drawing/2014/main" id="{05CBEAC6-550C-4EAE-AFC6-E8AB7936C10E}"/>
              </a:ext>
            </a:extLst>
          </p:cNvPr>
          <p:cNvSpPr txBox="1"/>
          <p:nvPr/>
        </p:nvSpPr>
        <p:spPr>
          <a:xfrm>
            <a:off x="4680328" y="2231030"/>
            <a:ext cx="323165" cy="395074"/>
          </a:xfrm>
          <a:prstGeom prst="rect">
            <a:avLst/>
          </a:prstGeom>
          <a:noFill/>
        </p:spPr>
        <p:txBody>
          <a:bodyPr vert="vert270" wrap="square" rtlCol="0">
            <a:spAutoFit/>
          </a:bodyPr>
          <a:lstStyle/>
          <a:p>
            <a:r>
              <a:rPr lang="sl-SI" sz="900" dirty="0">
                <a:latin typeface="Manjari"/>
              </a:rPr>
              <a:t>Age</a:t>
            </a:r>
          </a:p>
        </p:txBody>
      </p:sp>
      <p:sp>
        <p:nvSpPr>
          <p:cNvPr id="8" name="Rectangle 7">
            <a:extLst>
              <a:ext uri="{FF2B5EF4-FFF2-40B4-BE49-F238E27FC236}">
                <a16:creationId xmlns:a16="http://schemas.microsoft.com/office/drawing/2014/main" id="{53AF910F-036B-4339-9905-5325CCAFDE14}"/>
              </a:ext>
            </a:extLst>
          </p:cNvPr>
          <p:cNvSpPr/>
          <p:nvPr/>
        </p:nvSpPr>
        <p:spPr>
          <a:xfrm>
            <a:off x="4712162" y="1454461"/>
            <a:ext cx="3310530" cy="2436743"/>
          </a:xfrm>
          <a:prstGeom prst="rect">
            <a:avLst/>
          </a:prstGeom>
          <a:noFill/>
          <a:ln w="6350">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9" name="TextBox 8">
            <a:extLst>
              <a:ext uri="{FF2B5EF4-FFF2-40B4-BE49-F238E27FC236}">
                <a16:creationId xmlns:a16="http://schemas.microsoft.com/office/drawing/2014/main" id="{46504626-CC1E-4660-A342-D8A727FD5B8E}"/>
              </a:ext>
            </a:extLst>
          </p:cNvPr>
          <p:cNvSpPr txBox="1"/>
          <p:nvPr/>
        </p:nvSpPr>
        <p:spPr>
          <a:xfrm>
            <a:off x="6072255" y="3579151"/>
            <a:ext cx="955942" cy="230832"/>
          </a:xfrm>
          <a:prstGeom prst="rect">
            <a:avLst/>
          </a:prstGeom>
          <a:noFill/>
        </p:spPr>
        <p:txBody>
          <a:bodyPr vert="horz" wrap="square" rtlCol="0">
            <a:spAutoFit/>
          </a:bodyPr>
          <a:lstStyle/>
          <a:p>
            <a:r>
              <a:rPr lang="sl-SI" sz="900" dirty="0">
                <a:latin typeface="Manjari"/>
              </a:rPr>
              <a:t>Product_code</a:t>
            </a:r>
          </a:p>
        </p:txBody>
      </p:sp>
      <p:sp>
        <p:nvSpPr>
          <p:cNvPr id="11" name="TextBox 10">
            <a:extLst>
              <a:ext uri="{FF2B5EF4-FFF2-40B4-BE49-F238E27FC236}">
                <a16:creationId xmlns:a16="http://schemas.microsoft.com/office/drawing/2014/main" id="{5DCB3C15-16AA-4C34-907D-19B7ACA505A1}"/>
              </a:ext>
            </a:extLst>
          </p:cNvPr>
          <p:cNvSpPr txBox="1"/>
          <p:nvPr/>
        </p:nvSpPr>
        <p:spPr>
          <a:xfrm>
            <a:off x="5527730" y="1458352"/>
            <a:ext cx="2044991" cy="246221"/>
          </a:xfrm>
          <a:prstGeom prst="rect">
            <a:avLst/>
          </a:prstGeom>
          <a:noFill/>
        </p:spPr>
        <p:txBody>
          <a:bodyPr vert="horz" wrap="square" rtlCol="0">
            <a:spAutoFit/>
          </a:bodyPr>
          <a:lstStyle/>
          <a:p>
            <a:r>
              <a:rPr lang="sl-SI" sz="1000" dirty="0">
                <a:latin typeface="Manjari"/>
              </a:rPr>
              <a:t>Support vector machines (SVM)</a:t>
            </a:r>
          </a:p>
        </p:txBody>
      </p:sp>
      <p:pic>
        <p:nvPicPr>
          <p:cNvPr id="6" name="Picture 5">
            <a:extLst>
              <a:ext uri="{FF2B5EF4-FFF2-40B4-BE49-F238E27FC236}">
                <a16:creationId xmlns:a16="http://schemas.microsoft.com/office/drawing/2014/main" id="{3CA0FC0D-3FAB-4F0A-B55E-477CC9859A3E}"/>
              </a:ext>
            </a:extLst>
          </p:cNvPr>
          <p:cNvPicPr>
            <a:picLocks noChangeAspect="1"/>
          </p:cNvPicPr>
          <p:nvPr/>
        </p:nvPicPr>
        <p:blipFill>
          <a:blip r:embed="rId3"/>
          <a:stretch>
            <a:fillRect/>
          </a:stretch>
        </p:blipFill>
        <p:spPr>
          <a:xfrm>
            <a:off x="5003492" y="1694414"/>
            <a:ext cx="2846495" cy="1884737"/>
          </a:xfrm>
          <a:prstGeom prst="rect">
            <a:avLst/>
          </a:prstGeom>
        </p:spPr>
      </p:pic>
    </p:spTree>
    <p:extLst>
      <p:ext uri="{BB962C8B-B14F-4D97-AF65-F5344CB8AC3E}">
        <p14:creationId xmlns:p14="http://schemas.microsoft.com/office/powerpoint/2010/main" val="41443256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700" dirty="0">
                <a:solidFill>
                  <a:schemeClr val="dk1"/>
                </a:solidFill>
              </a:rPr>
              <a:t>Deduplication</a:t>
            </a:r>
            <a:endParaRPr sz="2700" dirty="0">
              <a:solidFill>
                <a:schemeClr val="dk1"/>
              </a:solidFill>
            </a:endParaRPr>
          </a:p>
        </p:txBody>
      </p:sp>
      <p:sp>
        <p:nvSpPr>
          <p:cNvPr id="7" name="Google Shape;713;p80">
            <a:extLst>
              <a:ext uri="{FF2B5EF4-FFF2-40B4-BE49-F238E27FC236}">
                <a16:creationId xmlns:a16="http://schemas.microsoft.com/office/drawing/2014/main" id="{4F08A18E-CBFE-4C98-BFD4-B95D1D6B2FBC}"/>
              </a:ext>
            </a:extLst>
          </p:cNvPr>
          <p:cNvSpPr txBox="1">
            <a:spLocks noGrp="1"/>
          </p:cNvSpPr>
          <p:nvPr>
            <p:ph type="body" idx="1"/>
          </p:nvPr>
        </p:nvSpPr>
        <p:spPr>
          <a:xfrm>
            <a:off x="713225" y="1348475"/>
            <a:ext cx="7808983" cy="1223274"/>
          </a:xfrm>
          <a:prstGeom prst="rect">
            <a:avLst/>
          </a:prstGeom>
        </p:spPr>
        <p:txBody>
          <a:bodyPr spcFirstLastPara="1" wrap="square" lIns="91425" tIns="91425" rIns="91425" bIns="91425" anchor="t" anchorCtr="0">
            <a:noAutofit/>
          </a:bodyPr>
          <a:lstStyle/>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In different databases, the same entities are written differently; there are double entries; the customer used a different name at the time of purchase etc.</a:t>
            </a: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The goal is to find the true entity that most uniformly represents duplicate records (</a:t>
            </a:r>
            <a:r>
              <a:rPr lang="en-US" sz="1200" dirty="0" err="1">
                <a:solidFill>
                  <a:schemeClr val="dk1"/>
                </a:solidFill>
                <a:latin typeface="Manjari"/>
                <a:ea typeface="Manjari"/>
                <a:cs typeface="Manjari"/>
                <a:sym typeface="Manjari"/>
              </a:rPr>
              <a:t>Ananthakrishna</a:t>
            </a:r>
            <a:r>
              <a:rPr lang="en-US" sz="1200" dirty="0">
                <a:solidFill>
                  <a:schemeClr val="dk1"/>
                </a:solidFill>
                <a:latin typeface="Manjari"/>
                <a:ea typeface="Manjari"/>
                <a:cs typeface="Manjari"/>
                <a:sym typeface="Manjari"/>
              </a:rPr>
              <a:t> &amp; </a:t>
            </a:r>
            <a:r>
              <a:rPr lang="en-US" sz="1200" dirty="0" err="1">
                <a:solidFill>
                  <a:schemeClr val="dk1"/>
                </a:solidFill>
                <a:latin typeface="Manjari"/>
                <a:ea typeface="Manjari"/>
                <a:cs typeface="Manjari"/>
                <a:sym typeface="Manjari"/>
              </a:rPr>
              <a:t>Ganti</a:t>
            </a:r>
            <a:r>
              <a:rPr lang="en-US" sz="1200" dirty="0">
                <a:solidFill>
                  <a:schemeClr val="dk1"/>
                </a:solidFill>
                <a:latin typeface="Manjari"/>
                <a:ea typeface="Manjari"/>
                <a:cs typeface="Manjari"/>
                <a:sym typeface="Manjari"/>
              </a:rPr>
              <a:t>, 2002).</a:t>
            </a: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Use the method of </a:t>
            </a:r>
            <a:r>
              <a:rPr lang="en-US" sz="1200" b="1" dirty="0">
                <a:solidFill>
                  <a:schemeClr val="dk1"/>
                </a:solidFill>
                <a:latin typeface="Manjari"/>
                <a:ea typeface="Manjari"/>
                <a:cs typeface="Manjari"/>
                <a:sym typeface="Manjari"/>
              </a:rPr>
              <a:t>fuzzy deduplication </a:t>
            </a:r>
            <a:r>
              <a:rPr lang="en-US" sz="1200" dirty="0">
                <a:solidFill>
                  <a:schemeClr val="dk1"/>
                </a:solidFill>
                <a:latin typeface="Manjari"/>
                <a:ea typeface="Manjari"/>
                <a:cs typeface="Manjari"/>
                <a:sym typeface="Manjari"/>
              </a:rPr>
              <a:t>(also tried record </a:t>
            </a:r>
            <a:r>
              <a:rPr lang="en-US" sz="1200" dirty="0" err="1">
                <a:solidFill>
                  <a:schemeClr val="dk1"/>
                </a:solidFill>
                <a:latin typeface="Manjari"/>
                <a:ea typeface="Manjari"/>
                <a:cs typeface="Manjari"/>
                <a:sym typeface="Manjari"/>
              </a:rPr>
              <a:t>lincage</a:t>
            </a:r>
            <a:r>
              <a:rPr lang="en-US" sz="1200" dirty="0">
                <a:solidFill>
                  <a:schemeClr val="dk1"/>
                </a:solidFill>
                <a:latin typeface="Manjari"/>
                <a:ea typeface="Manjari"/>
                <a:cs typeface="Manjari"/>
                <a:sym typeface="Manjari"/>
              </a:rPr>
              <a:t>) </a:t>
            </a: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Identifies </a:t>
            </a:r>
            <a:r>
              <a:rPr lang="en-US" sz="1200" b="1" dirty="0">
                <a:solidFill>
                  <a:schemeClr val="dk1"/>
                </a:solidFill>
                <a:latin typeface="Manjari"/>
                <a:ea typeface="Manjari"/>
                <a:cs typeface="Manjari"/>
                <a:sym typeface="Manjari"/>
              </a:rPr>
              <a:t>mostly similar records </a:t>
            </a: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None/>
            </a:pPr>
            <a:endParaRPr lang="sl-SI" sz="1200" dirty="0">
              <a:solidFill>
                <a:schemeClr val="dk1"/>
              </a:solidFill>
              <a:latin typeface="Manjari"/>
              <a:ea typeface="Manjari"/>
              <a:cs typeface="Manjari"/>
              <a:sym typeface="Manjari"/>
            </a:endParaRPr>
          </a:p>
        </p:txBody>
      </p:sp>
      <p:sp>
        <p:nvSpPr>
          <p:cNvPr id="8" name="Google Shape;713;p80">
            <a:extLst>
              <a:ext uri="{FF2B5EF4-FFF2-40B4-BE49-F238E27FC236}">
                <a16:creationId xmlns:a16="http://schemas.microsoft.com/office/drawing/2014/main" id="{1288A6C3-099F-4058-BFD6-ADECCCC47683}"/>
              </a:ext>
            </a:extLst>
          </p:cNvPr>
          <p:cNvSpPr txBox="1">
            <a:spLocks/>
          </p:cNvSpPr>
          <p:nvPr/>
        </p:nvSpPr>
        <p:spPr>
          <a:xfrm>
            <a:off x="713225" y="2387366"/>
            <a:ext cx="4535431" cy="122327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hlink"/>
              </a:buClr>
              <a:buSzPts val="1800"/>
              <a:buFont typeface="Barlow"/>
              <a:buAutoNum type="arabicPeriod"/>
              <a:defRPr sz="1100" b="0" i="0" u="none" strike="noStrike" cap="none">
                <a:solidFill>
                  <a:schemeClr val="hlink"/>
                </a:solidFill>
                <a:latin typeface="Barlow"/>
                <a:ea typeface="Barlow"/>
                <a:cs typeface="Barlow"/>
                <a:sym typeface="Barlow"/>
              </a:defRPr>
            </a:lvl1pPr>
            <a:lvl2pPr marL="914400" marR="0" lvl="1" indent="-317500" algn="l" rtl="0">
              <a:lnSpc>
                <a:spcPct val="100000"/>
              </a:lnSpc>
              <a:spcBef>
                <a:spcPts val="1600"/>
              </a:spcBef>
              <a:spcAft>
                <a:spcPts val="0"/>
              </a:spcAft>
              <a:buClr>
                <a:schemeClr val="hlink"/>
              </a:buClr>
              <a:buSzPts val="1400"/>
              <a:buFont typeface="Manjari"/>
              <a:buChar char="○"/>
              <a:defRPr sz="1100" b="0" i="0" u="none" strike="noStrike" cap="none">
                <a:solidFill>
                  <a:schemeClr val="hlink"/>
                </a:solidFill>
                <a:latin typeface="Barlow"/>
                <a:ea typeface="Barlow"/>
                <a:cs typeface="Barlow"/>
                <a:sym typeface="Barlow"/>
              </a:defRPr>
            </a:lvl2pPr>
            <a:lvl3pPr marL="1371600" marR="0" lvl="2"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3pPr>
            <a:lvl4pPr marL="1828800" marR="0" lvl="3"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4pPr>
            <a:lvl5pPr marL="2286000" marR="0" lvl="4"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5pPr>
            <a:lvl6pPr marL="2743200" marR="0" lvl="5"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6pPr>
            <a:lvl7pPr marL="3200400" marR="0" lvl="6"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7pPr>
            <a:lvl8pPr marL="3657600" marR="0" lvl="7"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8pPr>
            <a:lvl9pPr marL="4114800" marR="0" lvl="8" indent="-317500" algn="l" rtl="0">
              <a:lnSpc>
                <a:spcPct val="115000"/>
              </a:lnSpc>
              <a:spcBef>
                <a:spcPts val="1600"/>
              </a:spcBef>
              <a:spcAft>
                <a:spcPts val="160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9pPr>
          </a:lstStyle>
          <a:p>
            <a:pPr indent="-295275">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Similarity determined by cosine similarity -&gt; text to vector -&gt; Compare the angle between the vectors</a:t>
            </a:r>
          </a:p>
          <a:p>
            <a:pPr indent="-295275">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The method also takes into account: n-gram (also separates the sequence of the sentence) + sensitivity / accuracy + TF-IDF </a:t>
            </a:r>
          </a:p>
          <a:p>
            <a:pPr indent="-295275">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Intermediate steps : »Do these records refer to the same thing? (y)es / (n)o / (u)</a:t>
            </a:r>
            <a:r>
              <a:rPr lang="en-US" sz="1200" dirty="0" err="1">
                <a:solidFill>
                  <a:schemeClr val="dk1"/>
                </a:solidFill>
                <a:latin typeface="Manjari"/>
                <a:ea typeface="Manjari"/>
                <a:cs typeface="Manjari"/>
                <a:sym typeface="Manjari"/>
              </a:rPr>
              <a:t>nsure</a:t>
            </a:r>
            <a:r>
              <a:rPr lang="en-US" sz="1200" dirty="0">
                <a:solidFill>
                  <a:schemeClr val="dk1"/>
                </a:solidFill>
                <a:latin typeface="Manjari"/>
                <a:ea typeface="Manjari"/>
                <a:cs typeface="Manjari"/>
                <a:sym typeface="Manjari"/>
              </a:rPr>
              <a:t> / (f)</a:t>
            </a:r>
            <a:r>
              <a:rPr lang="en-US" sz="1200" dirty="0" err="1">
                <a:solidFill>
                  <a:schemeClr val="dk1"/>
                </a:solidFill>
                <a:latin typeface="Manjari"/>
                <a:ea typeface="Manjari"/>
                <a:cs typeface="Manjari"/>
                <a:sym typeface="Manjari"/>
              </a:rPr>
              <a:t>inished</a:t>
            </a:r>
            <a:r>
              <a:rPr lang="en-US" sz="1200" dirty="0">
                <a:solidFill>
                  <a:schemeClr val="dk1"/>
                </a:solidFill>
                <a:latin typeface="Manjari"/>
                <a:ea typeface="Manjari"/>
                <a:cs typeface="Manjari"/>
                <a:sym typeface="Manjari"/>
              </a:rPr>
              <a:t>«.</a:t>
            </a:r>
          </a:p>
          <a:p>
            <a:pPr indent="-295275">
              <a:buClr>
                <a:schemeClr val="dk1"/>
              </a:buClr>
              <a:buSzPts val="1050"/>
              <a:buFont typeface="Arial" panose="020B0604020202020204" pitchFamily="34" charset="0"/>
              <a:buChar char="•"/>
            </a:pPr>
            <a:endParaRPr lang="sl-SI" sz="1200" dirty="0">
              <a:solidFill>
                <a:schemeClr val="dk1"/>
              </a:solidFill>
              <a:latin typeface="Manjari"/>
              <a:ea typeface="Manjari"/>
              <a:cs typeface="Manjari"/>
              <a:sym typeface="Manjari"/>
            </a:endParaRPr>
          </a:p>
          <a:p>
            <a:pPr indent="-295275">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The method found no duplicate records</a:t>
            </a:r>
            <a:r>
              <a:rPr lang="sl-SI" sz="1200" dirty="0">
                <a:solidFill>
                  <a:schemeClr val="dk1"/>
                </a:solidFill>
                <a:latin typeface="Manjari"/>
                <a:ea typeface="Manjari"/>
                <a:cs typeface="Manjari"/>
                <a:sym typeface="Manjari"/>
              </a:rPr>
              <a:t> </a:t>
            </a:r>
            <a:endParaRPr lang="en-US" sz="1200" dirty="0">
              <a:solidFill>
                <a:schemeClr val="dk1"/>
              </a:solidFill>
              <a:latin typeface="Manjari"/>
              <a:ea typeface="Manjari"/>
              <a:cs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Font typeface="Manjari"/>
              <a:buNone/>
            </a:pPr>
            <a:endParaRPr lang="sl-SI" sz="1200" dirty="0">
              <a:solidFill>
                <a:schemeClr val="dk1"/>
              </a:solidFill>
              <a:latin typeface="Manjari"/>
              <a:ea typeface="Manjari"/>
              <a:cs typeface="Manjari"/>
              <a:sym typeface="Manjari"/>
            </a:endParaRPr>
          </a:p>
        </p:txBody>
      </p:sp>
      <p:pic>
        <p:nvPicPr>
          <p:cNvPr id="9" name="Picture 8">
            <a:extLst>
              <a:ext uri="{FF2B5EF4-FFF2-40B4-BE49-F238E27FC236}">
                <a16:creationId xmlns:a16="http://schemas.microsoft.com/office/drawing/2014/main" id="{08B73100-D471-4594-8A4D-5117D4C2CCB2}"/>
              </a:ext>
            </a:extLst>
          </p:cNvPr>
          <p:cNvPicPr>
            <a:picLocks noChangeAspect="1"/>
          </p:cNvPicPr>
          <p:nvPr/>
        </p:nvPicPr>
        <p:blipFill>
          <a:blip r:embed="rId3"/>
          <a:stretch>
            <a:fillRect/>
          </a:stretch>
        </p:blipFill>
        <p:spPr>
          <a:xfrm>
            <a:off x="5519569" y="2424705"/>
            <a:ext cx="2650218" cy="1891264"/>
          </a:xfrm>
          <a:prstGeom prst="rect">
            <a:avLst/>
          </a:prstGeom>
        </p:spPr>
      </p:pic>
    </p:spTree>
    <p:extLst>
      <p:ext uri="{BB962C8B-B14F-4D97-AF65-F5344CB8AC3E}">
        <p14:creationId xmlns:p14="http://schemas.microsoft.com/office/powerpoint/2010/main" val="32148603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700" dirty="0">
                <a:solidFill>
                  <a:schemeClr val="dk1"/>
                </a:solidFill>
              </a:rPr>
              <a:t>Rule based cleaning</a:t>
            </a:r>
            <a:endParaRPr sz="2700" dirty="0">
              <a:solidFill>
                <a:schemeClr val="dk1"/>
              </a:solidFill>
            </a:endParaRPr>
          </a:p>
        </p:txBody>
      </p:sp>
      <p:sp>
        <p:nvSpPr>
          <p:cNvPr id="7" name="Google Shape;713;p80">
            <a:extLst>
              <a:ext uri="{FF2B5EF4-FFF2-40B4-BE49-F238E27FC236}">
                <a16:creationId xmlns:a16="http://schemas.microsoft.com/office/drawing/2014/main" id="{4F08A18E-CBFE-4C98-BFD4-B95D1D6B2FBC}"/>
              </a:ext>
            </a:extLst>
          </p:cNvPr>
          <p:cNvSpPr txBox="1">
            <a:spLocks noGrp="1"/>
          </p:cNvSpPr>
          <p:nvPr>
            <p:ph type="body" idx="1"/>
          </p:nvPr>
        </p:nvSpPr>
        <p:spPr>
          <a:xfrm>
            <a:off x="713225" y="1348475"/>
            <a:ext cx="7808983" cy="1223274"/>
          </a:xfrm>
          <a:prstGeom prst="rect">
            <a:avLst/>
          </a:prstGeom>
        </p:spPr>
        <p:txBody>
          <a:bodyPr spcFirstLastPara="1" wrap="square" lIns="91425" tIns="91425" rIns="91425" bIns="91425" anchor="t" anchorCtr="0">
            <a:noAutofit/>
          </a:bodyPr>
          <a:lstStyle/>
          <a:p>
            <a:pPr lvl="0" indent="-295275">
              <a:buClr>
                <a:schemeClr val="dk1"/>
              </a:buClr>
              <a:buSzPts val="1050"/>
              <a:buFont typeface="Arial" panose="020B0604020202020204" pitchFamily="34" charset="0"/>
              <a:buChar char="•"/>
            </a:pPr>
            <a:r>
              <a:rPr lang="en-US" sz="1200" dirty="0">
                <a:solidFill>
                  <a:schemeClr val="dk1"/>
                </a:solidFill>
                <a:latin typeface="Manjari"/>
                <a:sym typeface="Manjari"/>
              </a:rPr>
              <a:t>All other methods have difficulty finding </a:t>
            </a:r>
            <a:r>
              <a:rPr lang="en-US" sz="1200" b="1" dirty="0">
                <a:solidFill>
                  <a:schemeClr val="dk1"/>
                </a:solidFill>
                <a:latin typeface="Manjari"/>
                <a:sym typeface="Manjari"/>
              </a:rPr>
              <a:t>logical errors</a:t>
            </a:r>
            <a:endParaRPr lang="sl-SI" sz="1200" b="1" dirty="0">
              <a:solidFill>
                <a:schemeClr val="dk1"/>
              </a:solidFill>
              <a:latin typeface="Manjari"/>
              <a:sym typeface="Manjari"/>
            </a:endParaRPr>
          </a:p>
          <a:p>
            <a:pPr lvl="0" indent="-295275">
              <a:buClr>
                <a:schemeClr val="dk1"/>
              </a:buClr>
              <a:buSzPts val="1050"/>
              <a:buFont typeface="Arial" panose="020B0604020202020204" pitchFamily="34" charset="0"/>
              <a:buChar char="•"/>
            </a:pPr>
            <a:r>
              <a:rPr lang="sl-SI" sz="1200" dirty="0">
                <a:solidFill>
                  <a:schemeClr val="dk1"/>
                </a:solidFill>
                <a:latin typeface="Manjari"/>
                <a:sym typeface="Manjari"/>
              </a:rPr>
              <a:t>R</a:t>
            </a:r>
            <a:r>
              <a:rPr lang="en-US" sz="1200" dirty="0">
                <a:solidFill>
                  <a:schemeClr val="dk1"/>
                </a:solidFill>
                <a:latin typeface="Manjari"/>
                <a:sym typeface="Manjari"/>
              </a:rPr>
              <a:t>ule-based repairing methods are widely adopted</a:t>
            </a:r>
            <a:r>
              <a:rPr lang="sl-SI" sz="1200" dirty="0">
                <a:solidFill>
                  <a:schemeClr val="dk1"/>
                </a:solidFill>
                <a:latin typeface="Manjari"/>
                <a:sym typeface="Manjari"/>
              </a:rPr>
              <a:t> </a:t>
            </a:r>
            <a:r>
              <a:rPr lang="en-US" sz="1200" dirty="0">
                <a:solidFill>
                  <a:schemeClr val="dk1"/>
                </a:solidFill>
                <a:latin typeface="Manjari"/>
                <a:sym typeface="Manjari"/>
              </a:rPr>
              <a:t>e.g., ETL rules</a:t>
            </a:r>
          </a:p>
          <a:p>
            <a:pPr lvl="0" indent="-295275">
              <a:buClr>
                <a:schemeClr val="dk1"/>
              </a:buClr>
              <a:buSzPts val="1050"/>
              <a:buFont typeface="Arial" panose="020B0604020202020204" pitchFamily="34" charset="0"/>
              <a:buChar char="•"/>
            </a:pPr>
            <a:r>
              <a:rPr lang="en-US" sz="1200" dirty="0">
                <a:solidFill>
                  <a:schemeClr val="dk1"/>
                </a:solidFill>
                <a:latin typeface="Manjari"/>
                <a:sym typeface="Manjari"/>
              </a:rPr>
              <a:t>Formerly functional dependency and inclusion dependency</a:t>
            </a:r>
            <a:r>
              <a:rPr lang="sl-SI" sz="1200" dirty="0">
                <a:solidFill>
                  <a:schemeClr val="dk1"/>
                </a:solidFill>
                <a:latin typeface="Manjari"/>
                <a:sym typeface="Manjari"/>
              </a:rPr>
              <a:t> -&gt;</a:t>
            </a:r>
            <a:r>
              <a:rPr lang="en-US" sz="1200" dirty="0">
                <a:solidFill>
                  <a:schemeClr val="dk1"/>
                </a:solidFill>
                <a:latin typeface="Manjari"/>
                <a:sym typeface="Manjari"/>
              </a:rPr>
              <a:t>  today conditional functional dependency and  conditional inclusion dependency</a:t>
            </a:r>
            <a:endParaRPr lang="sl-SI"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endParaRPr lang="en-US"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r>
              <a:rPr lang="en-US" sz="1200" dirty="0">
                <a:solidFill>
                  <a:schemeClr val="dk1"/>
                </a:solidFill>
                <a:latin typeface="Manjari"/>
                <a:sym typeface="Manjari"/>
              </a:rPr>
              <a:t>Example: </a:t>
            </a:r>
            <a:r>
              <a:rPr lang="sl-SI" sz="1200" dirty="0">
                <a:solidFill>
                  <a:schemeClr val="dk1"/>
                </a:solidFill>
                <a:latin typeface="Manjari"/>
                <a:sym typeface="Manjari"/>
              </a:rPr>
              <a:t>C</a:t>
            </a:r>
            <a:r>
              <a:rPr lang="en-US" sz="1200" dirty="0" err="1">
                <a:solidFill>
                  <a:schemeClr val="dk1"/>
                </a:solidFill>
                <a:latin typeface="Manjari"/>
                <a:sym typeface="Manjari"/>
              </a:rPr>
              <a:t>onsumer</a:t>
            </a:r>
            <a:r>
              <a:rPr lang="en-US" sz="1200" dirty="0">
                <a:solidFill>
                  <a:schemeClr val="dk1"/>
                </a:solidFill>
                <a:latin typeface="Manjari"/>
                <a:sym typeface="Manjari"/>
              </a:rPr>
              <a:t>([CC= 01,AC= 908,PHN] → [</a:t>
            </a:r>
            <a:r>
              <a:rPr lang="en-US" sz="1200" dirty="0" err="1">
                <a:solidFill>
                  <a:schemeClr val="dk1"/>
                </a:solidFill>
                <a:latin typeface="Manjari"/>
                <a:sym typeface="Manjari"/>
              </a:rPr>
              <a:t>street,city</a:t>
            </a:r>
            <a:r>
              <a:rPr lang="en-US" sz="1200" dirty="0">
                <a:solidFill>
                  <a:schemeClr val="dk1"/>
                </a:solidFill>
                <a:latin typeface="Manjari"/>
                <a:sym typeface="Manjari"/>
              </a:rPr>
              <a:t>=‘MH’, phone number]), </a:t>
            </a:r>
          </a:p>
          <a:p>
            <a:pPr lvl="0" indent="-295275">
              <a:buClr>
                <a:schemeClr val="dk1"/>
              </a:buClr>
              <a:buSzPts val="1050"/>
              <a:buFont typeface="Arial" panose="020B0604020202020204" pitchFamily="34" charset="0"/>
              <a:buChar char="•"/>
            </a:pPr>
            <a:r>
              <a:rPr lang="en-US" sz="1200" dirty="0">
                <a:solidFill>
                  <a:schemeClr val="dk1"/>
                </a:solidFill>
                <a:latin typeface="Manjari"/>
                <a:sym typeface="Manjari"/>
              </a:rPr>
              <a:t>Our example: </a:t>
            </a:r>
            <a:endParaRPr lang="sl-SI" sz="1200" dirty="0">
              <a:solidFill>
                <a:schemeClr val="dk1"/>
              </a:solidFill>
              <a:latin typeface="Manjari"/>
              <a:sym typeface="Manjari"/>
            </a:endParaRPr>
          </a:p>
          <a:p>
            <a:pPr lvl="1" indent="-295275">
              <a:spcBef>
                <a:spcPts val="0"/>
              </a:spcBef>
              <a:buClr>
                <a:schemeClr val="dk1"/>
              </a:buClr>
              <a:buSzPts val="1050"/>
              <a:buFont typeface="Arial" panose="020B0604020202020204" pitchFamily="34" charset="0"/>
              <a:buChar char="•"/>
            </a:pPr>
            <a:r>
              <a:rPr lang="sl-SI" sz="1200" dirty="0">
                <a:solidFill>
                  <a:schemeClr val="dk1"/>
                </a:solidFill>
                <a:latin typeface="Manjari"/>
                <a:sym typeface="Manjari"/>
              </a:rPr>
              <a:t>Tax_number</a:t>
            </a:r>
            <a:r>
              <a:rPr lang="en-US" sz="1200" dirty="0">
                <a:solidFill>
                  <a:schemeClr val="dk1"/>
                </a:solidFill>
                <a:latin typeface="Manjari"/>
                <a:sym typeface="Manjari"/>
              </a:rPr>
              <a:t>([left(</a:t>
            </a:r>
            <a:r>
              <a:rPr lang="sl-SI" sz="1200" dirty="0">
                <a:solidFill>
                  <a:schemeClr val="dk1"/>
                </a:solidFill>
                <a:latin typeface="Manjari"/>
                <a:sym typeface="Manjari"/>
              </a:rPr>
              <a:t>TN</a:t>
            </a:r>
            <a:r>
              <a:rPr lang="en-US" sz="1200" dirty="0">
                <a:solidFill>
                  <a:schemeClr val="dk1"/>
                </a:solidFill>
                <a:latin typeface="Manjari"/>
                <a:sym typeface="Manjari"/>
              </a:rPr>
              <a:t>,3)=KNL] → [</a:t>
            </a:r>
            <a:r>
              <a:rPr lang="sl-SI" sz="1200" dirty="0">
                <a:solidFill>
                  <a:schemeClr val="dk1"/>
                </a:solidFill>
                <a:latin typeface="Manjari"/>
                <a:sym typeface="Manjari"/>
              </a:rPr>
              <a:t>Product_code</a:t>
            </a:r>
            <a:r>
              <a:rPr lang="en-US" sz="1200" dirty="0">
                <a:solidFill>
                  <a:schemeClr val="dk1"/>
                </a:solidFill>
                <a:latin typeface="Manjari"/>
                <a:sym typeface="Manjari"/>
              </a:rPr>
              <a:t>=800,801])</a:t>
            </a:r>
            <a:endParaRPr lang="sl-SI" sz="1200" dirty="0">
              <a:solidFill>
                <a:schemeClr val="dk1"/>
              </a:solidFill>
              <a:latin typeface="Manjari"/>
              <a:sym typeface="Manjari"/>
            </a:endParaRPr>
          </a:p>
          <a:p>
            <a:pPr lvl="1" indent="-295275">
              <a:spcBef>
                <a:spcPts val="0"/>
              </a:spcBef>
              <a:buClr>
                <a:schemeClr val="dk1"/>
              </a:buClr>
              <a:buSzPts val="1050"/>
              <a:buFont typeface="Arial" panose="020B0604020202020204" pitchFamily="34" charset="0"/>
              <a:buChar char="•"/>
            </a:pPr>
            <a:r>
              <a:rPr lang="sl-SI" sz="1200" dirty="0">
                <a:solidFill>
                  <a:schemeClr val="dk1"/>
                </a:solidFill>
                <a:latin typeface="Manjari"/>
                <a:sym typeface="Manjari"/>
              </a:rPr>
              <a:t>Tax_number([TN=∅] → [Product_code =361,660,800,801]) </a:t>
            </a:r>
          </a:p>
          <a:p>
            <a:pPr lvl="0"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endParaRPr lang="en-US"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r>
              <a:rPr lang="en-US" sz="1200" dirty="0">
                <a:solidFill>
                  <a:schemeClr val="dk1"/>
                </a:solidFill>
                <a:latin typeface="Manjari"/>
                <a:sym typeface="Manjari"/>
              </a:rPr>
              <a:t>We found incorrectly entered </a:t>
            </a:r>
            <a:r>
              <a:rPr lang="sl-SI" sz="1200" dirty="0">
                <a:solidFill>
                  <a:schemeClr val="dk1"/>
                </a:solidFill>
                <a:latin typeface="Manjari"/>
                <a:sym typeface="Manjari"/>
              </a:rPr>
              <a:t>country names</a:t>
            </a:r>
            <a:r>
              <a:rPr lang="en-US" sz="1200" dirty="0">
                <a:solidFill>
                  <a:schemeClr val="dk1"/>
                </a:solidFill>
                <a:latin typeface="Manjari"/>
                <a:sym typeface="Manjari"/>
              </a:rPr>
              <a:t>, blank entries, and incorrectly entered policyholder ages</a:t>
            </a: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None/>
            </a:pPr>
            <a:endParaRPr lang="sl-SI" sz="1200" dirty="0">
              <a:solidFill>
                <a:schemeClr val="dk1"/>
              </a:solidFill>
              <a:latin typeface="Manjari"/>
              <a:ea typeface="Manjari"/>
              <a:cs typeface="Manjari"/>
              <a:sym typeface="Manjari"/>
            </a:endParaRPr>
          </a:p>
        </p:txBody>
      </p:sp>
    </p:spTree>
    <p:extLst>
      <p:ext uri="{BB962C8B-B14F-4D97-AF65-F5344CB8AC3E}">
        <p14:creationId xmlns:p14="http://schemas.microsoft.com/office/powerpoint/2010/main" val="40886953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700" dirty="0">
                <a:solidFill>
                  <a:schemeClr val="dk1"/>
                </a:solidFill>
              </a:rPr>
              <a:t>Conclusion</a:t>
            </a:r>
            <a:endParaRPr sz="2700" dirty="0">
              <a:solidFill>
                <a:schemeClr val="dk1"/>
              </a:solidFill>
            </a:endParaRPr>
          </a:p>
        </p:txBody>
      </p:sp>
      <p:sp>
        <p:nvSpPr>
          <p:cNvPr id="7" name="Google Shape;713;p80">
            <a:extLst>
              <a:ext uri="{FF2B5EF4-FFF2-40B4-BE49-F238E27FC236}">
                <a16:creationId xmlns:a16="http://schemas.microsoft.com/office/drawing/2014/main" id="{4F08A18E-CBFE-4C98-BFD4-B95D1D6B2FBC}"/>
              </a:ext>
            </a:extLst>
          </p:cNvPr>
          <p:cNvSpPr txBox="1">
            <a:spLocks noGrp="1"/>
          </p:cNvSpPr>
          <p:nvPr>
            <p:ph type="body" idx="1"/>
          </p:nvPr>
        </p:nvSpPr>
        <p:spPr>
          <a:xfrm>
            <a:off x="713225" y="1348475"/>
            <a:ext cx="7808983" cy="1223274"/>
          </a:xfrm>
          <a:prstGeom prst="rect">
            <a:avLst/>
          </a:prstGeom>
        </p:spPr>
        <p:txBody>
          <a:bodyPr spcFirstLastPara="1" wrap="square" lIns="91425" tIns="91425" rIns="91425" bIns="91425" anchor="t" anchorCtr="0">
            <a:noAutofit/>
          </a:bodyPr>
          <a:lstStyle/>
          <a:p>
            <a:pPr lvl="0" indent="-295275">
              <a:buClr>
                <a:schemeClr val="dk1"/>
              </a:buClr>
              <a:buSzPts val="1050"/>
              <a:buFont typeface="Arial" panose="020B0604020202020204" pitchFamily="34" charset="0"/>
              <a:buChar char="•"/>
            </a:pPr>
            <a:r>
              <a:rPr lang="en-US" sz="1200" dirty="0">
                <a:solidFill>
                  <a:schemeClr val="dk1"/>
                </a:solidFill>
                <a:latin typeface="Manjari"/>
                <a:sym typeface="Manjari"/>
              </a:rPr>
              <a:t>For data containing more than one data type we have to </a:t>
            </a:r>
            <a:r>
              <a:rPr lang="en-US" sz="1200" b="1" dirty="0">
                <a:solidFill>
                  <a:schemeClr val="dk1"/>
                </a:solidFill>
                <a:latin typeface="Manjari"/>
                <a:sym typeface="Manjari"/>
              </a:rPr>
              <a:t>use completely different methods for database analysis</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sym typeface="Manjari"/>
              </a:rPr>
              <a:t>Use statistical methods when your numerical variables are normally distributed + visual representation</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sym typeface="Manjari"/>
              </a:rPr>
              <a:t>Use a combination of statistical and model based to extract knowledge from data i.e. </a:t>
            </a:r>
            <a:r>
              <a:rPr lang="sl-SI" sz="1200" dirty="0">
                <a:solidFill>
                  <a:schemeClr val="dk1"/>
                </a:solidFill>
                <a:latin typeface="Manjari"/>
                <a:sym typeface="Manjari"/>
              </a:rPr>
              <a:t>d</a:t>
            </a:r>
            <a:r>
              <a:rPr lang="en-US" sz="1200" dirty="0" err="1">
                <a:solidFill>
                  <a:schemeClr val="dk1"/>
                </a:solidFill>
                <a:latin typeface="Manjari"/>
                <a:sym typeface="Manjari"/>
              </a:rPr>
              <a:t>ata</a:t>
            </a:r>
            <a:r>
              <a:rPr lang="en-US" sz="1200" dirty="0">
                <a:solidFill>
                  <a:schemeClr val="dk1"/>
                </a:solidFill>
                <a:latin typeface="Manjari"/>
                <a:sym typeface="Manjari"/>
              </a:rPr>
              <a:t> mining</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sym typeface="Manjari"/>
              </a:rPr>
              <a:t>Use deduplication when examining on whole dataset that </a:t>
            </a:r>
            <a:r>
              <a:rPr lang="sl-SI" sz="1200" dirty="0">
                <a:solidFill>
                  <a:schemeClr val="dk1"/>
                </a:solidFill>
                <a:latin typeface="Manjari"/>
                <a:sym typeface="Manjari"/>
              </a:rPr>
              <a:t>contains</a:t>
            </a:r>
            <a:r>
              <a:rPr lang="en-US" sz="1200" dirty="0">
                <a:solidFill>
                  <a:schemeClr val="dk1"/>
                </a:solidFill>
                <a:latin typeface="Manjari"/>
                <a:sym typeface="Manjari"/>
              </a:rPr>
              <a:t> text and numeric data </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sym typeface="Manjari"/>
              </a:rPr>
              <a:t>Use rule based to find missing logical errors </a:t>
            </a:r>
          </a:p>
          <a:p>
            <a:pPr lvl="0"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r>
              <a:rPr lang="sl-SI" sz="1200" dirty="0">
                <a:solidFill>
                  <a:schemeClr val="dk1"/>
                </a:solidFill>
                <a:latin typeface="Manjari"/>
              </a:rPr>
              <a:t>We have used Python, SPSS, Excel and Wessa.net to analyse the data in different ways and from different angles</a:t>
            </a:r>
            <a:endParaRPr lang="sl-SI"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r>
              <a:rPr lang="en-US" sz="1200" b="1" dirty="0">
                <a:solidFill>
                  <a:schemeClr val="dk1"/>
                </a:solidFill>
                <a:latin typeface="Manjari"/>
                <a:sym typeface="Manjari"/>
              </a:rPr>
              <a:t>With the mentioned methods, we discovered a multitude of errors in the data, which, if left undiscovered, would completely distort the results of further research!</a:t>
            </a: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None/>
            </a:pPr>
            <a:endParaRPr lang="sl-SI" sz="1200" dirty="0">
              <a:solidFill>
                <a:schemeClr val="dk1"/>
              </a:solidFill>
              <a:latin typeface="Manjari"/>
              <a:ea typeface="Manjari"/>
              <a:cs typeface="Manjari"/>
              <a:sym typeface="Manjari"/>
            </a:endParaRPr>
          </a:p>
        </p:txBody>
      </p:sp>
    </p:spTree>
    <p:extLst>
      <p:ext uri="{BB962C8B-B14F-4D97-AF65-F5344CB8AC3E}">
        <p14:creationId xmlns:p14="http://schemas.microsoft.com/office/powerpoint/2010/main" val="37700005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700" dirty="0">
                <a:solidFill>
                  <a:schemeClr val="dk1"/>
                </a:solidFill>
              </a:rPr>
              <a:t>Attachments and computer code </a:t>
            </a:r>
            <a:endParaRPr sz="2700" dirty="0">
              <a:solidFill>
                <a:schemeClr val="dk1"/>
              </a:solidFill>
            </a:endParaRPr>
          </a:p>
        </p:txBody>
      </p:sp>
      <p:sp>
        <p:nvSpPr>
          <p:cNvPr id="7" name="Google Shape;713;p80">
            <a:extLst>
              <a:ext uri="{FF2B5EF4-FFF2-40B4-BE49-F238E27FC236}">
                <a16:creationId xmlns:a16="http://schemas.microsoft.com/office/drawing/2014/main" id="{4F08A18E-CBFE-4C98-BFD4-B95D1D6B2FBC}"/>
              </a:ext>
            </a:extLst>
          </p:cNvPr>
          <p:cNvSpPr txBox="1">
            <a:spLocks noGrp="1"/>
          </p:cNvSpPr>
          <p:nvPr>
            <p:ph type="body" idx="1"/>
          </p:nvPr>
        </p:nvSpPr>
        <p:spPr>
          <a:xfrm>
            <a:off x="713225" y="1348475"/>
            <a:ext cx="7808983" cy="1223274"/>
          </a:xfrm>
          <a:prstGeom prst="rect">
            <a:avLst/>
          </a:prstGeom>
        </p:spPr>
        <p:txBody>
          <a:bodyPr spcFirstLastPara="1" wrap="square" lIns="91425" tIns="91425" rIns="91425" bIns="91425" anchor="t" anchorCtr="0">
            <a:noAutofit/>
          </a:bodyPr>
          <a:lstStyle/>
          <a:p>
            <a:pPr lvl="0" indent="-295275">
              <a:buClr>
                <a:schemeClr val="dk1"/>
              </a:buClr>
              <a:buSzPts val="1050"/>
              <a:buFont typeface="Arial" panose="020B0604020202020204" pitchFamily="34" charset="0"/>
              <a:buChar char="•"/>
            </a:pPr>
            <a:r>
              <a:rPr lang="en-US" sz="1200" dirty="0">
                <a:solidFill>
                  <a:schemeClr val="dk1"/>
                </a:solidFill>
                <a:latin typeface="Manjari"/>
                <a:sym typeface="Manjari"/>
              </a:rPr>
              <a:t>The methods programmed in the Python 3 environment are presented via </a:t>
            </a:r>
            <a:r>
              <a:rPr lang="en-US" sz="1200" dirty="0" err="1">
                <a:solidFill>
                  <a:schemeClr val="dk1"/>
                </a:solidFill>
                <a:latin typeface="Manjari"/>
                <a:sym typeface="Manjari"/>
              </a:rPr>
              <a:t>Jupyter</a:t>
            </a:r>
            <a:r>
              <a:rPr lang="en-US" sz="1200" dirty="0">
                <a:solidFill>
                  <a:schemeClr val="dk1"/>
                </a:solidFill>
                <a:latin typeface="Manjari"/>
                <a:sym typeface="Manjari"/>
              </a:rPr>
              <a:t> </a:t>
            </a:r>
            <a:r>
              <a:rPr lang="en-US" sz="1200" dirty="0" err="1">
                <a:solidFill>
                  <a:schemeClr val="dk1"/>
                </a:solidFill>
                <a:latin typeface="Manjari"/>
                <a:sym typeface="Manjari"/>
              </a:rPr>
              <a:t>Noterbooks</a:t>
            </a:r>
            <a:r>
              <a:rPr lang="en-US" sz="1200" dirty="0">
                <a:solidFill>
                  <a:schemeClr val="dk1"/>
                </a:solidFill>
                <a:latin typeface="Manjari"/>
                <a:sym typeface="Manjari"/>
              </a:rPr>
              <a:t> and published publicly on the following GitHub account: </a:t>
            </a:r>
            <a:endParaRPr lang="sl-SI"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endParaRPr lang="en-US"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r>
              <a:rPr lang="en-US" sz="1200" dirty="0">
                <a:solidFill>
                  <a:schemeClr val="tx1"/>
                </a:solidFill>
                <a:latin typeface="Manjari"/>
                <a:sym typeface="Manjari"/>
                <a:hlinkClick r:id="rId3">
                  <a:extLst>
                    <a:ext uri="{A12FA001-AC4F-418D-AE19-62706E023703}">
                      <ahyp:hlinkClr xmlns:ahyp="http://schemas.microsoft.com/office/drawing/2018/hyperlinkcolor" val="tx"/>
                    </a:ext>
                  </a:extLst>
                </a:hlinkClick>
              </a:rPr>
              <a:t>https://github.com/MarkoSum</a:t>
            </a:r>
            <a:endParaRPr lang="sl-SI" sz="1200" dirty="0">
              <a:solidFill>
                <a:schemeClr val="tx1"/>
              </a:solidFill>
              <a:latin typeface="Manjari"/>
              <a:sym typeface="Manjari"/>
            </a:endParaRPr>
          </a:p>
          <a:p>
            <a:pPr lvl="0" indent="-295275">
              <a:buClr>
                <a:schemeClr val="dk1"/>
              </a:buClr>
              <a:buSzPts val="1050"/>
              <a:buFont typeface="Arial" panose="020B0604020202020204" pitchFamily="34" charset="0"/>
              <a:buChar char="•"/>
            </a:pPr>
            <a:endParaRPr lang="en-US"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r>
              <a:rPr lang="en-US" sz="1200" dirty="0">
                <a:solidFill>
                  <a:schemeClr val="dk1"/>
                </a:solidFill>
                <a:latin typeface="Manjari"/>
                <a:sym typeface="Manjari"/>
              </a:rPr>
              <a:t>Computer code:</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sym typeface="Manjari"/>
              </a:rPr>
              <a:t>Fuzzy </a:t>
            </a:r>
            <a:r>
              <a:rPr lang="en-US" sz="1200" dirty="0" err="1">
                <a:solidFill>
                  <a:schemeClr val="dk1"/>
                </a:solidFill>
                <a:latin typeface="Manjari"/>
                <a:sym typeface="Manjari"/>
              </a:rPr>
              <a:t>deduplication.ipynb</a:t>
            </a:r>
            <a:endParaRPr lang="en-US" sz="1200" dirty="0">
              <a:solidFill>
                <a:schemeClr val="dk1"/>
              </a:solidFill>
              <a:latin typeface="Manjari"/>
              <a:sym typeface="Manjari"/>
            </a:endParaRP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sym typeface="Manjari"/>
              </a:rPr>
              <a:t>Outlier detection </a:t>
            </a:r>
            <a:r>
              <a:rPr lang="en-US" sz="1200" dirty="0" err="1">
                <a:solidFill>
                  <a:schemeClr val="dk1"/>
                </a:solidFill>
                <a:latin typeface="Manjari"/>
                <a:sym typeface="Manjari"/>
              </a:rPr>
              <a:t>LOF.ipynb</a:t>
            </a:r>
            <a:endParaRPr lang="en-US" sz="1200" dirty="0">
              <a:solidFill>
                <a:schemeClr val="dk1"/>
              </a:solidFill>
              <a:latin typeface="Manjari"/>
              <a:sym typeface="Manjari"/>
            </a:endParaRP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sym typeface="Manjari"/>
              </a:rPr>
              <a:t>SVM outlier </a:t>
            </a:r>
            <a:r>
              <a:rPr lang="en-US" sz="1200" dirty="0" err="1">
                <a:solidFill>
                  <a:schemeClr val="dk1"/>
                </a:solidFill>
                <a:latin typeface="Manjari"/>
                <a:sym typeface="Manjari"/>
              </a:rPr>
              <a:t>detection.ipynb</a:t>
            </a:r>
            <a:endParaRPr lang="en-US" sz="1200" dirty="0">
              <a:solidFill>
                <a:schemeClr val="dk1"/>
              </a:solidFill>
              <a:latin typeface="Manjari"/>
              <a:sym typeface="Manjari"/>
            </a:endParaRP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sym typeface="Manjari"/>
              </a:rPr>
              <a:t>Generalized ESD </a:t>
            </a:r>
            <a:r>
              <a:rPr lang="en-US" sz="1200" dirty="0" err="1">
                <a:solidFill>
                  <a:schemeClr val="dk1"/>
                </a:solidFill>
                <a:latin typeface="Manjari"/>
                <a:sym typeface="Manjari"/>
              </a:rPr>
              <a:t>test.ipynb</a:t>
            </a:r>
            <a:endParaRPr lang="en-US"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endParaRPr lang="en-US" sz="1200" dirty="0">
              <a:solidFill>
                <a:schemeClr val="dk1"/>
              </a:solidFill>
              <a:latin typeface="Manjari"/>
              <a:sym typeface="Manjari"/>
            </a:endParaRPr>
          </a:p>
          <a:p>
            <a:pPr lvl="0" indent="-295275">
              <a:buClr>
                <a:schemeClr val="dk1"/>
              </a:buClr>
              <a:buSzPts val="1050"/>
              <a:buFont typeface="Arial" panose="020B0604020202020204" pitchFamily="34" charset="0"/>
              <a:buChar char="•"/>
            </a:pPr>
            <a:r>
              <a:rPr lang="en-US" sz="1200" dirty="0">
                <a:solidFill>
                  <a:schemeClr val="dk1"/>
                </a:solidFill>
                <a:latin typeface="Manjari"/>
                <a:sym typeface="Manjari"/>
              </a:rPr>
              <a:t>Other documents are on my Google Drive -&gt; email: marko.sumina@gmail.com </a:t>
            </a: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None/>
            </a:pPr>
            <a:endParaRPr lang="sl-SI" sz="1200" dirty="0">
              <a:solidFill>
                <a:schemeClr val="dk1"/>
              </a:solidFill>
              <a:latin typeface="Manjari"/>
              <a:ea typeface="Manjari"/>
              <a:cs typeface="Manjari"/>
              <a:sym typeface="Manjari"/>
            </a:endParaRPr>
          </a:p>
        </p:txBody>
      </p:sp>
    </p:spTree>
    <p:extLst>
      <p:ext uri="{BB962C8B-B14F-4D97-AF65-F5344CB8AC3E}">
        <p14:creationId xmlns:p14="http://schemas.microsoft.com/office/powerpoint/2010/main" val="39681751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49" y="141464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sz="3000" b="1" dirty="0">
                <a:solidFill>
                  <a:schemeClr val="dk1"/>
                </a:solidFill>
              </a:rPr>
              <a:t>THANK YOU</a:t>
            </a:r>
            <a:r>
              <a:rPr lang="en" sz="3000" b="1" dirty="0">
                <a:solidFill>
                  <a:schemeClr val="dk1"/>
                </a:solidFill>
              </a:rPr>
              <a:t>!</a:t>
            </a:r>
            <a:endParaRPr sz="3000" b="1" dirty="0">
              <a:solidFill>
                <a:schemeClr val="dk1"/>
              </a:solidFill>
            </a:endParaRPr>
          </a:p>
        </p:txBody>
      </p:sp>
      <p:sp>
        <p:nvSpPr>
          <p:cNvPr id="7" name="Google Shape;713;p80">
            <a:extLst>
              <a:ext uri="{FF2B5EF4-FFF2-40B4-BE49-F238E27FC236}">
                <a16:creationId xmlns:a16="http://schemas.microsoft.com/office/drawing/2014/main" id="{4F08A18E-CBFE-4C98-BFD4-B95D1D6B2FBC}"/>
              </a:ext>
            </a:extLst>
          </p:cNvPr>
          <p:cNvSpPr txBox="1">
            <a:spLocks noGrp="1"/>
          </p:cNvSpPr>
          <p:nvPr>
            <p:ph type="body" idx="1"/>
          </p:nvPr>
        </p:nvSpPr>
        <p:spPr>
          <a:xfrm>
            <a:off x="667508" y="2323835"/>
            <a:ext cx="7808983" cy="122327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600" dirty="0"/>
              <a:t>Do you have any questions?</a:t>
            </a: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None/>
            </a:pPr>
            <a:endParaRPr lang="sl-SI" sz="1200" dirty="0">
              <a:solidFill>
                <a:schemeClr val="dk1"/>
              </a:solidFill>
              <a:latin typeface="Manjari"/>
              <a:ea typeface="Manjari"/>
              <a:cs typeface="Manjari"/>
              <a:sym typeface="Manjari"/>
            </a:endParaRPr>
          </a:p>
        </p:txBody>
      </p:sp>
    </p:spTree>
    <p:extLst>
      <p:ext uri="{BB962C8B-B14F-4D97-AF65-F5344CB8AC3E}">
        <p14:creationId xmlns:p14="http://schemas.microsoft.com/office/powerpoint/2010/main" val="31053248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sz="2700" dirty="0">
                <a:solidFill>
                  <a:schemeClr val="dk1"/>
                </a:solidFill>
              </a:rPr>
              <a:t>Purpose of data cleaning</a:t>
            </a:r>
            <a:endParaRPr sz="2700" dirty="0">
              <a:solidFill>
                <a:schemeClr val="dk1"/>
              </a:solidFill>
            </a:endParaRPr>
          </a:p>
        </p:txBody>
      </p:sp>
      <p:sp>
        <p:nvSpPr>
          <p:cNvPr id="713" name="Google Shape;713;p80"/>
          <p:cNvSpPr txBox="1">
            <a:spLocks noGrp="1"/>
          </p:cNvSpPr>
          <p:nvPr>
            <p:ph type="body" idx="1"/>
          </p:nvPr>
        </p:nvSpPr>
        <p:spPr>
          <a:xfrm>
            <a:off x="713225" y="1348475"/>
            <a:ext cx="7717500" cy="3255300"/>
          </a:xfrm>
          <a:prstGeom prst="rect">
            <a:avLst/>
          </a:prstGeom>
        </p:spPr>
        <p:txBody>
          <a:bodyPr spcFirstLastPara="1" wrap="square" lIns="91425" tIns="91425" rIns="91425" bIns="91425" anchor="t" anchorCtr="0">
            <a:noAutofit/>
          </a:bodyPr>
          <a:lstStyle/>
          <a:p>
            <a:pPr marL="457200" lvl="0" indent="-295275" algn="l" rtl="0">
              <a:spcAft>
                <a:spcPts val="0"/>
              </a:spcAft>
              <a:buClr>
                <a:schemeClr val="dk1"/>
              </a:buClr>
              <a:buSzPts val="1050"/>
              <a:buFont typeface="Arial" panose="020B0604020202020204" pitchFamily="34" charset="0"/>
              <a:buChar char="•"/>
            </a:pP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60% of data scientists responded that the </a:t>
            </a:r>
            <a:r>
              <a:rPr lang="en-US" sz="1200" b="1" dirty="0">
                <a:solidFill>
                  <a:schemeClr val="dk1"/>
                </a:solidFill>
                <a:latin typeface="Manjari"/>
                <a:ea typeface="Manjari"/>
                <a:cs typeface="Manjari"/>
                <a:sym typeface="Manjari"/>
              </a:rPr>
              <a:t>most time consuming part of their work </a:t>
            </a:r>
            <a:r>
              <a:rPr lang="en-US" sz="1200" dirty="0" err="1">
                <a:solidFill>
                  <a:schemeClr val="dk1"/>
                </a:solidFill>
                <a:latin typeface="Manjari"/>
                <a:ea typeface="Manjari"/>
                <a:cs typeface="Manjari"/>
                <a:sym typeface="Manjari"/>
              </a:rPr>
              <a:t>i</a:t>
            </a:r>
            <a:r>
              <a:rPr lang="sl-SI" sz="1200" dirty="0">
                <a:solidFill>
                  <a:schemeClr val="dk1"/>
                </a:solidFill>
                <a:latin typeface="Manjari"/>
                <a:ea typeface="Manjari"/>
                <a:cs typeface="Manjari"/>
                <a:sym typeface="Manjari"/>
              </a:rPr>
              <a:t>s</a:t>
            </a:r>
            <a:r>
              <a:rPr lang="en-US" sz="1200" dirty="0">
                <a:solidFill>
                  <a:schemeClr val="dk1"/>
                </a:solidFill>
                <a:latin typeface="Manjari"/>
                <a:ea typeface="Manjari"/>
                <a:cs typeface="Manjari"/>
                <a:sym typeface="Manjari"/>
              </a:rPr>
              <a:t> cleaning and organizing data (CrowdFlower, 2016)</a:t>
            </a: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Data cleansing involves the detection and elimination of errors and inconsistencies in data in order to </a:t>
            </a:r>
            <a:r>
              <a:rPr lang="en-US" sz="1200" b="1" dirty="0">
                <a:solidFill>
                  <a:schemeClr val="dk1"/>
                </a:solidFill>
                <a:latin typeface="Manjari"/>
                <a:ea typeface="Manjari"/>
                <a:cs typeface="Manjari"/>
                <a:sym typeface="Manjari"/>
              </a:rPr>
              <a:t>improve data quality</a:t>
            </a:r>
            <a:r>
              <a:rPr lang="en-US" sz="1200" dirty="0">
                <a:solidFill>
                  <a:schemeClr val="dk1"/>
                </a:solidFill>
                <a:latin typeface="Manjari"/>
                <a:ea typeface="Manjari"/>
                <a:cs typeface="Manjari"/>
                <a:sym typeface="Manjari"/>
              </a:rPr>
              <a:t> (Rahm &amp; Do, 2000)</a:t>
            </a: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endParaRPr lang="en-US"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The data cleansing approach should meet several requirements: </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Detect and eliminate any major errors and inconsistencies </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Be supported by tools that limit manual control and programming effort </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It must be scalable </a:t>
            </a: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Methods include outlier detection, data deduplication, rule-based data cleaning, and human / manual data cleaning </a:t>
            </a: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endParaRPr lang="en-US"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The aim of the </a:t>
            </a:r>
            <a:r>
              <a:rPr lang="sl-SI" sz="1200" dirty="0">
                <a:solidFill>
                  <a:schemeClr val="dk1"/>
                </a:solidFill>
                <a:latin typeface="Manjari"/>
                <a:ea typeface="Manjari"/>
                <a:cs typeface="Manjari"/>
                <a:sym typeface="Manjari"/>
              </a:rPr>
              <a:t>analysis </a:t>
            </a:r>
            <a:r>
              <a:rPr lang="en-US" sz="1200" dirty="0">
                <a:solidFill>
                  <a:schemeClr val="dk1"/>
                </a:solidFill>
                <a:latin typeface="Manjari"/>
                <a:ea typeface="Manjari"/>
                <a:cs typeface="Manjari"/>
                <a:sym typeface="Manjari"/>
              </a:rPr>
              <a:t>was to achieve higher levels of data quality through various techniques and approaches of data cleaning</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sz="2700" dirty="0">
                <a:solidFill>
                  <a:schemeClr val="dk1"/>
                </a:solidFill>
              </a:rPr>
              <a:t>Data type</a:t>
            </a:r>
            <a:endParaRPr sz="2700" dirty="0">
              <a:solidFill>
                <a:schemeClr val="dk1"/>
              </a:solidFill>
            </a:endParaRPr>
          </a:p>
        </p:txBody>
      </p:sp>
      <p:sp>
        <p:nvSpPr>
          <p:cNvPr id="713" name="Google Shape;713;p80"/>
          <p:cNvSpPr txBox="1">
            <a:spLocks noGrp="1"/>
          </p:cNvSpPr>
          <p:nvPr>
            <p:ph type="body" idx="1"/>
          </p:nvPr>
        </p:nvSpPr>
        <p:spPr>
          <a:xfrm>
            <a:off x="713225" y="1348475"/>
            <a:ext cx="7717500" cy="3255300"/>
          </a:xfrm>
          <a:prstGeom prst="rect">
            <a:avLst/>
          </a:prstGeom>
        </p:spPr>
        <p:txBody>
          <a:bodyPr spcFirstLastPara="1" wrap="square" lIns="91425" tIns="91425" rIns="91425" bIns="91425" anchor="t" anchorCtr="0">
            <a:noAutofit/>
          </a:bodyPr>
          <a:lstStyle/>
          <a:p>
            <a:pPr marL="457200" lvl="0" indent="-295275" algn="l" rtl="0">
              <a:spcAft>
                <a:spcPts val="0"/>
              </a:spcAft>
              <a:buClr>
                <a:schemeClr val="dk1"/>
              </a:buClr>
              <a:buSzPts val="1050"/>
              <a:buFont typeface="Arial" panose="020B0604020202020204" pitchFamily="34" charset="0"/>
              <a:buChar char="•"/>
            </a:pP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Data from the database of a typical Slovenian insurance company</a:t>
            </a: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178.744 unique policyholders (i.e. records) and contains 27 different coverages per cut-off date </a:t>
            </a: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Additional data of policyholders, such as unique identification, demographic and location data was additionally collected and collated</a:t>
            </a:r>
          </a:p>
        </p:txBody>
      </p:sp>
      <p:pic>
        <p:nvPicPr>
          <p:cNvPr id="3" name="Picture 2">
            <a:extLst>
              <a:ext uri="{FF2B5EF4-FFF2-40B4-BE49-F238E27FC236}">
                <a16:creationId xmlns:a16="http://schemas.microsoft.com/office/drawing/2014/main" id="{8753E606-4AB5-46D6-86AC-A3D615EED57F}"/>
              </a:ext>
            </a:extLst>
          </p:cNvPr>
          <p:cNvPicPr>
            <a:picLocks noChangeAspect="1"/>
          </p:cNvPicPr>
          <p:nvPr/>
        </p:nvPicPr>
        <p:blipFill>
          <a:blip r:embed="rId3"/>
          <a:stretch>
            <a:fillRect/>
          </a:stretch>
        </p:blipFill>
        <p:spPr>
          <a:xfrm>
            <a:off x="1133532" y="2571750"/>
            <a:ext cx="6876885" cy="1865682"/>
          </a:xfrm>
          <a:prstGeom prst="rect">
            <a:avLst/>
          </a:prstGeom>
        </p:spPr>
      </p:pic>
    </p:spTree>
    <p:extLst>
      <p:ext uri="{BB962C8B-B14F-4D97-AF65-F5344CB8AC3E}">
        <p14:creationId xmlns:p14="http://schemas.microsoft.com/office/powerpoint/2010/main" val="16952355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1"/>
        <p:cNvGrpSpPr/>
        <p:nvPr/>
      </p:nvGrpSpPr>
      <p:grpSpPr>
        <a:xfrm>
          <a:off x="0" y="0"/>
          <a:ext cx="0" cy="0"/>
          <a:chOff x="0" y="0"/>
          <a:chExt cx="0" cy="0"/>
        </a:xfrm>
      </p:grpSpPr>
      <p:sp>
        <p:nvSpPr>
          <p:cNvPr id="809" name="Google Shape;809;p86"/>
          <p:cNvSpPr txBox="1">
            <a:spLocks noGrp="1"/>
          </p:cNvSpPr>
          <p:nvPr>
            <p:ph type="title"/>
          </p:nvPr>
        </p:nvSpPr>
        <p:spPr>
          <a:xfrm>
            <a:off x="1974300" y="683125"/>
            <a:ext cx="51954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sz="2700" dirty="0">
                <a:solidFill>
                  <a:schemeClr val="dk1"/>
                </a:solidFill>
              </a:rPr>
              <a:t>Outlier detection techniques</a:t>
            </a:r>
            <a:endParaRPr dirty="0">
              <a:solidFill>
                <a:schemeClr val="dk1"/>
              </a:solidFill>
            </a:endParaRPr>
          </a:p>
        </p:txBody>
      </p:sp>
      <p:pic>
        <p:nvPicPr>
          <p:cNvPr id="12" name="Picture 11">
            <a:extLst>
              <a:ext uri="{FF2B5EF4-FFF2-40B4-BE49-F238E27FC236}">
                <a16:creationId xmlns:a16="http://schemas.microsoft.com/office/drawing/2014/main" id="{9B4596E4-E2A1-43E8-A573-CB41D4B51DC4}"/>
              </a:ext>
            </a:extLst>
          </p:cNvPr>
          <p:cNvPicPr>
            <a:picLocks noChangeAspect="1"/>
          </p:cNvPicPr>
          <p:nvPr/>
        </p:nvPicPr>
        <p:blipFill>
          <a:blip r:embed="rId3"/>
          <a:stretch>
            <a:fillRect/>
          </a:stretch>
        </p:blipFill>
        <p:spPr>
          <a:xfrm>
            <a:off x="1434078" y="1473961"/>
            <a:ext cx="6275843" cy="2786652"/>
          </a:xfrm>
          <a:prstGeom prst="rect">
            <a:avLst/>
          </a:prstGeom>
          <a:ln>
            <a:solidFill>
              <a:schemeClr val="tx1"/>
            </a:solidFill>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sz="2700" dirty="0">
                <a:solidFill>
                  <a:schemeClr val="dk1"/>
                </a:solidFill>
              </a:rPr>
              <a:t>Statistical methods– 1st part</a:t>
            </a:r>
            <a:endParaRPr sz="2700" dirty="0">
              <a:solidFill>
                <a:schemeClr val="dk1"/>
              </a:solidFill>
            </a:endParaRPr>
          </a:p>
        </p:txBody>
      </p:sp>
      <mc:AlternateContent xmlns:mc="http://schemas.openxmlformats.org/markup-compatibility/2006" xmlns:a14="http://schemas.microsoft.com/office/drawing/2010/main">
        <mc:Choice Requires="a14">
          <p:sp>
            <p:nvSpPr>
              <p:cNvPr id="713" name="Google Shape;713;p80"/>
              <p:cNvSpPr txBox="1">
                <a:spLocks noGrp="1"/>
              </p:cNvSpPr>
              <p:nvPr>
                <p:ph type="body" idx="1"/>
              </p:nvPr>
            </p:nvSpPr>
            <p:spPr>
              <a:xfrm>
                <a:off x="713225" y="1348475"/>
                <a:ext cx="7796792" cy="3255300"/>
              </a:xfrm>
              <a:prstGeom prst="rect">
                <a:avLst/>
              </a:prstGeom>
            </p:spPr>
            <p:txBody>
              <a:bodyPr spcFirstLastPara="1" wrap="square" lIns="91425" tIns="91425" rIns="91425" bIns="91425" anchor="t" anchorCtr="0">
                <a:noAutofit/>
              </a:bodyPr>
              <a:lstStyle/>
              <a:p>
                <a:pPr marL="457200" lvl="0" indent="-295275" algn="l" rtl="0">
                  <a:spcAft>
                    <a:spcPts val="0"/>
                  </a:spcAft>
                  <a:buClr>
                    <a:schemeClr val="dk1"/>
                  </a:buClr>
                  <a:buSzPts val="1050"/>
                  <a:buFont typeface="Arial" panose="020B0604020202020204" pitchFamily="34" charset="0"/>
                  <a:buChar char="•"/>
                </a:pP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The most commonly used tests for testing hypotheses are the </a:t>
                </a:r>
                <a:r>
                  <a:rPr lang="en-US" sz="1200" b="1" dirty="0">
                    <a:solidFill>
                      <a:schemeClr val="dk1"/>
                    </a:solidFill>
                    <a:latin typeface="Manjari"/>
                    <a:ea typeface="Manjari"/>
                    <a:cs typeface="Manjari"/>
                    <a:sym typeface="Manjari"/>
                  </a:rPr>
                  <a:t>Grubbs test </a:t>
                </a:r>
                <a:r>
                  <a:rPr lang="en-US" sz="1200" dirty="0">
                    <a:solidFill>
                      <a:schemeClr val="dk1"/>
                    </a:solidFill>
                    <a:latin typeface="Manjari"/>
                    <a:ea typeface="Manjari"/>
                    <a:cs typeface="Manjari"/>
                    <a:sym typeface="Manjari"/>
                  </a:rPr>
                  <a:t>(Grubbs F., 1969) and</a:t>
                </a:r>
                <a:r>
                  <a:rPr lang="en-US" sz="1200" b="1" dirty="0">
                    <a:solidFill>
                      <a:schemeClr val="dk1"/>
                    </a:solidFill>
                    <a:latin typeface="Manjari"/>
                    <a:ea typeface="Manjari"/>
                    <a:cs typeface="Manjari"/>
                    <a:sym typeface="Manjari"/>
                  </a:rPr>
                  <a:t> </a:t>
                </a:r>
                <a:r>
                  <a:rPr lang="en-US" sz="1200" b="1" dirty="0" err="1">
                    <a:solidFill>
                      <a:schemeClr val="dk1"/>
                    </a:solidFill>
                    <a:latin typeface="Manjari"/>
                    <a:ea typeface="Manjari"/>
                    <a:cs typeface="Manjari"/>
                    <a:sym typeface="Manjari"/>
                  </a:rPr>
                  <a:t>Tietjen</a:t>
                </a:r>
                <a:r>
                  <a:rPr lang="en-US" sz="1200" b="1" dirty="0">
                    <a:solidFill>
                      <a:schemeClr val="dk1"/>
                    </a:solidFill>
                    <a:latin typeface="Manjari"/>
                    <a:ea typeface="Manjari"/>
                    <a:cs typeface="Manjari"/>
                    <a:sym typeface="Manjari"/>
                  </a:rPr>
                  <a:t>-Moor</a:t>
                </a:r>
                <a:r>
                  <a:rPr lang="sl-SI" sz="1200" b="1" dirty="0">
                    <a:solidFill>
                      <a:schemeClr val="dk1"/>
                    </a:solidFill>
                    <a:latin typeface="Manjari"/>
                    <a:ea typeface="Manjari"/>
                    <a:cs typeface="Manjari"/>
                    <a:sym typeface="Manjari"/>
                  </a:rPr>
                  <a:t>e</a:t>
                </a:r>
                <a:r>
                  <a:rPr lang="en-US" sz="1200" b="1" dirty="0">
                    <a:solidFill>
                      <a:schemeClr val="dk1"/>
                    </a:solidFill>
                    <a:latin typeface="Manjari"/>
                    <a:ea typeface="Manjari"/>
                    <a:cs typeface="Manjari"/>
                    <a:sym typeface="Manjari"/>
                  </a:rPr>
                  <a:t> test</a:t>
                </a:r>
                <a:r>
                  <a:rPr lang="en-US" sz="1200" dirty="0">
                    <a:solidFill>
                      <a:schemeClr val="dk1"/>
                    </a:solidFill>
                    <a:latin typeface="Manjari"/>
                    <a:ea typeface="Manjari"/>
                    <a:cs typeface="Manjari"/>
                    <a:sym typeface="Manjari"/>
                  </a:rPr>
                  <a:t> (</a:t>
                </a:r>
                <a:r>
                  <a:rPr lang="en-US" sz="1200" dirty="0" err="1">
                    <a:solidFill>
                      <a:schemeClr val="dk1"/>
                    </a:solidFill>
                    <a:latin typeface="Manjari"/>
                    <a:ea typeface="Manjari"/>
                    <a:cs typeface="Manjari"/>
                    <a:sym typeface="Manjari"/>
                  </a:rPr>
                  <a:t>Tietjen</a:t>
                </a:r>
                <a:r>
                  <a:rPr lang="en-US" sz="1200" dirty="0">
                    <a:solidFill>
                      <a:schemeClr val="dk1"/>
                    </a:solidFill>
                    <a:latin typeface="Manjari"/>
                    <a:ea typeface="Manjari"/>
                    <a:cs typeface="Manjari"/>
                    <a:sym typeface="Manjari"/>
                  </a:rPr>
                  <a:t> &amp; Moore, 1972)</a:t>
                </a:r>
              </a:p>
              <a:p>
                <a:pPr marL="457200" lvl="0" indent="-295275" algn="l" rtl="0">
                  <a:spcAft>
                    <a:spcPts val="0"/>
                  </a:spcAft>
                  <a:buClr>
                    <a:schemeClr val="dk1"/>
                  </a:buClr>
                  <a:buSzPts val="1050"/>
                  <a:buFont typeface="Arial" panose="020B0604020202020204" pitchFamily="34" charset="0"/>
                  <a:buChar char="•"/>
                </a:pPr>
                <a:r>
                  <a:rPr lang="en-US" sz="1200" b="1" dirty="0">
                    <a:solidFill>
                      <a:schemeClr val="dk1"/>
                    </a:solidFill>
                    <a:latin typeface="Manjari"/>
                    <a:ea typeface="Manjari"/>
                    <a:cs typeface="Manjari"/>
                    <a:sym typeface="Manjari"/>
                  </a:rPr>
                  <a:t>Grubbs test </a:t>
                </a:r>
                <a:r>
                  <a:rPr lang="en-US" sz="1200" dirty="0">
                    <a:solidFill>
                      <a:schemeClr val="dk1"/>
                    </a:solidFill>
                    <a:latin typeface="Manjari"/>
                    <a:ea typeface="Manjari"/>
                    <a:cs typeface="Manjari"/>
                    <a:sym typeface="Manjari"/>
                  </a:rPr>
                  <a:t>= Extreme studentized deviate test:</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H0 : There are no outliers in the data set </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H1 : There is </a:t>
                </a:r>
                <a:r>
                  <a:rPr lang="en-US" sz="1200" b="1" dirty="0">
                    <a:solidFill>
                      <a:schemeClr val="dk1"/>
                    </a:solidFill>
                    <a:latin typeface="Manjari"/>
                    <a:ea typeface="Manjari"/>
                    <a:cs typeface="Manjari"/>
                    <a:sym typeface="Manjari"/>
                  </a:rPr>
                  <a:t>exactly one outlier in the data set </a:t>
                </a:r>
                <a:endParaRPr lang="sl-SI" sz="1000" b="1" dirty="0">
                  <a:effectLst/>
                  <a:latin typeface="Calibri" panose="020F0502020204030204" pitchFamily="34" charset="0"/>
                  <a:ea typeface="Calibri" panose="020F0502020204030204" pitchFamily="34" charset="0"/>
                  <a:cs typeface="Arial" panose="020B0604020202020204" pitchFamily="34" charset="0"/>
                </a:endParaRPr>
              </a:p>
              <a:p>
                <a:pPr marL="457200" lvl="1" indent="0">
                  <a:buNone/>
                </a:pPr>
                <a:r>
                  <a:rPr lang="sl-SI" sz="1200" dirty="0">
                    <a:solidFill>
                      <a:schemeClr val="accent6">
                        <a:lumMod val="50000"/>
                      </a:schemeClr>
                    </a:solidFill>
                    <a:effectLst/>
                    <a:ea typeface="Cambria Math" panose="02040503050406030204" pitchFamily="18" charset="0"/>
                    <a:cs typeface="Times New Roman" panose="02020603050405020304" pitchFamily="18" charset="0"/>
                  </a:rPr>
                  <a:t>   </a:t>
                </a:r>
                <a14:m>
                  <m:oMath xmlns:m="http://schemas.openxmlformats.org/officeDocument/2006/math">
                    <m:r>
                      <a:rPr lang="sl-SI" sz="1300" i="1" smtClean="0">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𝐺</m:t>
                    </m:r>
                    <m:r>
                      <a:rPr lang="sl-SI" sz="1300" i="1" smtClean="0">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m:t>
                    </m:r>
                    <m:f>
                      <m:fPr>
                        <m:ctrlPr>
                          <a:rPr lang="sl-SI" sz="1300" i="1">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ctrlPr>
                      </m:fPr>
                      <m:num>
                        <m:r>
                          <m:rPr>
                            <m:sty m:val="p"/>
                          </m:rPr>
                          <a:rPr lang="sl-SI" sz="1300">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max</m:t>
                        </m:r>
                        <m:r>
                          <a:rPr lang="sl-SI" sz="1300">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m:t>
                        </m:r>
                        <m:r>
                          <a:rPr lang="sl-SI" sz="1300" i="1">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m:t>
                        </m:r>
                        <m:sSub>
                          <m:sSubPr>
                            <m:ctrlPr>
                              <a:rPr lang="sl-SI" sz="1300" i="1">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sl-SI" sz="1300" i="1">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𝑌</m:t>
                            </m:r>
                          </m:e>
                          <m:sub>
                            <m:r>
                              <a:rPr lang="sl-SI" sz="1300" i="1">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𝑖</m:t>
                            </m:r>
                          </m:sub>
                        </m:sSub>
                        <m:r>
                          <a:rPr lang="sl-SI" sz="1300" i="1">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sl-SI" sz="1300" i="1">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ctrlPr>
                          </m:accPr>
                          <m:e>
                            <m:r>
                              <a:rPr lang="sl-SI" sz="1300" i="1">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𝑌</m:t>
                            </m:r>
                          </m:e>
                        </m:acc>
                        <m:r>
                          <a:rPr lang="sl-SI" sz="1300" i="1">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m:t>
                        </m:r>
                      </m:num>
                      <m:den>
                        <m:r>
                          <a:rPr lang="sl-SI" sz="1300" i="1">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𝑠</m:t>
                        </m:r>
                      </m:den>
                    </m:f>
                  </m:oMath>
                </a14:m>
                <a:r>
                  <a:rPr lang="sl-SI" sz="1300" i="1" dirty="0">
                    <a:solidFill>
                      <a:schemeClr val="accent6">
                        <a:lumMod val="50000"/>
                      </a:schemeClr>
                    </a:solidFill>
                    <a:latin typeface="Cambria Math" panose="02040503050406030204" pitchFamily="18" charset="0"/>
                    <a:ea typeface="Cambria Math" panose="02040503050406030204" pitchFamily="18" charset="0"/>
                  </a:rPr>
                  <a:t> </a:t>
                </a:r>
                <a14:m>
                  <m:oMath xmlns:m="http://schemas.openxmlformats.org/officeDocument/2006/math">
                    <m:r>
                      <a:rPr lang="sl-SI" sz="1300" b="0" i="1" smtClean="0">
                        <a:solidFill>
                          <a:schemeClr val="accent6">
                            <a:lumMod val="50000"/>
                          </a:schemeClr>
                        </a:solidFill>
                        <a:effectLst/>
                        <a:latin typeface="Cambria Math" panose="02040503050406030204" pitchFamily="18" charset="0"/>
                        <a:ea typeface="Cambria Math" panose="02040503050406030204" pitchFamily="18" charset="0"/>
                        <a:cs typeface="Times New Roman" panose="02020603050405020304" pitchFamily="18" charset="0"/>
                      </a:rPr>
                      <m:t>                             </m:t>
                    </m:r>
                    <m:r>
                      <a:rPr lang="sl-SI" sz="1300" i="1" smtClean="0">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𝐺</m:t>
                    </m:r>
                    <m:r>
                      <a:rPr lang="sl-SI" sz="1300" i="1" smtClean="0">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&gt; </m:t>
                    </m:r>
                    <m:f>
                      <m:fPr>
                        <m:ctrlPr>
                          <a:rPr lang="sl-SI" sz="1300" i="1">
                            <a:solidFill>
                              <a:schemeClr val="accent6">
                                <a:lumMod val="50000"/>
                              </a:schemeClr>
                            </a:solidFill>
                            <a:effectLst/>
                            <a:latin typeface="Cambria Math" panose="02040503050406030204" pitchFamily="18" charset="0"/>
                            <a:cs typeface="Times New Roman" panose="02020603050405020304" pitchFamily="18" charset="0"/>
                          </a:rPr>
                        </m:ctrlPr>
                      </m:fPr>
                      <m:num>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m:t>
                        </m:r>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𝑁</m:t>
                        </m:r>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−1)</m:t>
                        </m:r>
                      </m:num>
                      <m:den>
                        <m:rad>
                          <m:radPr>
                            <m:degHide m:val="on"/>
                            <m:ctrlPr>
                              <a:rPr lang="sl-SI" sz="1300" i="1">
                                <a:solidFill>
                                  <a:schemeClr val="accent6">
                                    <a:lumMod val="50000"/>
                                  </a:schemeClr>
                                </a:solidFill>
                                <a:effectLst/>
                                <a:latin typeface="Cambria Math" panose="02040503050406030204" pitchFamily="18" charset="0"/>
                                <a:cs typeface="Times New Roman" panose="02020603050405020304" pitchFamily="18" charset="0"/>
                              </a:rPr>
                            </m:ctrlPr>
                          </m:radPr>
                          <m:deg/>
                          <m:e>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𝑁</m:t>
                            </m:r>
                          </m:e>
                        </m:rad>
                      </m:den>
                    </m:f>
                    <m:rad>
                      <m:radPr>
                        <m:degHide m:val="on"/>
                        <m:ctrlPr>
                          <a:rPr lang="sl-SI" sz="1300" i="1">
                            <a:solidFill>
                              <a:schemeClr val="accent6">
                                <a:lumMod val="50000"/>
                              </a:schemeClr>
                            </a:solidFill>
                            <a:effectLst/>
                            <a:latin typeface="Cambria Math" panose="02040503050406030204" pitchFamily="18" charset="0"/>
                            <a:cs typeface="Times New Roman" panose="02020603050405020304" pitchFamily="18" charset="0"/>
                          </a:rPr>
                        </m:ctrlPr>
                      </m:radPr>
                      <m:deg/>
                      <m:e>
                        <m:f>
                          <m:fPr>
                            <m:ctrlPr>
                              <a:rPr lang="sl-SI" sz="1300" i="1">
                                <a:solidFill>
                                  <a:schemeClr val="accent6">
                                    <a:lumMod val="50000"/>
                                  </a:schemeClr>
                                </a:solidFill>
                                <a:effectLst/>
                                <a:latin typeface="Cambria Math" panose="02040503050406030204" pitchFamily="18" charset="0"/>
                                <a:cs typeface="Times New Roman" panose="02020603050405020304" pitchFamily="18" charset="0"/>
                              </a:rPr>
                            </m:ctrlPr>
                          </m:fPr>
                          <m:num>
                            <m:sSubSup>
                              <m:sSubSupPr>
                                <m:ctrlPr>
                                  <a:rPr lang="sl-SI" sz="1300" i="1">
                                    <a:solidFill>
                                      <a:schemeClr val="accent6">
                                        <a:lumMod val="50000"/>
                                      </a:schemeClr>
                                    </a:solidFill>
                                    <a:effectLst/>
                                    <a:latin typeface="Cambria Math" panose="02040503050406030204" pitchFamily="18" charset="0"/>
                                    <a:cs typeface="Times New Roman" panose="02020603050405020304" pitchFamily="18" charset="0"/>
                                  </a:rPr>
                                </m:ctrlPr>
                              </m:sSubSupPr>
                              <m:e>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𝑡</m:t>
                                </m:r>
                              </m:e>
                              <m:sub>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m:t>
                                </m:r>
                                <m:f>
                                  <m:fPr>
                                    <m:ctrlPr>
                                      <a:rPr lang="sl-SI" sz="1300" i="1">
                                        <a:solidFill>
                                          <a:schemeClr val="accent6">
                                            <a:lumMod val="50000"/>
                                          </a:schemeClr>
                                        </a:solidFill>
                                        <a:effectLst/>
                                        <a:latin typeface="Cambria Math" panose="02040503050406030204" pitchFamily="18" charset="0"/>
                                        <a:cs typeface="Times New Roman" panose="02020603050405020304" pitchFamily="18" charset="0"/>
                                      </a:rPr>
                                    </m:ctrlPr>
                                  </m:fPr>
                                  <m:num>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𝛼</m:t>
                                    </m:r>
                                  </m:num>
                                  <m:den>
                                    <m:d>
                                      <m:dPr>
                                        <m:ctrlPr>
                                          <a:rPr lang="sl-SI" sz="1300" i="1">
                                            <a:solidFill>
                                              <a:schemeClr val="accent6">
                                                <a:lumMod val="50000"/>
                                              </a:schemeClr>
                                            </a:solidFill>
                                            <a:effectLst/>
                                            <a:latin typeface="Cambria Math" panose="02040503050406030204" pitchFamily="18" charset="0"/>
                                            <a:cs typeface="Times New Roman" panose="02020603050405020304" pitchFamily="18" charset="0"/>
                                          </a:rPr>
                                        </m:ctrlPr>
                                      </m:dPr>
                                      <m:e>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2</m:t>
                                        </m:r>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𝑁</m:t>
                                        </m:r>
                                      </m:e>
                                    </m:d>
                                  </m:den>
                                </m:f>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 </m:t>
                                </m:r>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𝑁</m:t>
                                </m:r>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−2)</m:t>
                                </m:r>
                              </m:sub>
                              <m:sup>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2</m:t>
                                </m:r>
                              </m:sup>
                            </m:sSubSup>
                          </m:num>
                          <m:den>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𝑁</m:t>
                            </m:r>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−2+ </m:t>
                            </m:r>
                            <m:sSubSup>
                              <m:sSubSupPr>
                                <m:ctrlPr>
                                  <a:rPr lang="sl-SI" sz="1300" i="1">
                                    <a:solidFill>
                                      <a:schemeClr val="accent6">
                                        <a:lumMod val="50000"/>
                                      </a:schemeClr>
                                    </a:solidFill>
                                    <a:effectLst/>
                                    <a:latin typeface="Cambria Math" panose="02040503050406030204" pitchFamily="18" charset="0"/>
                                    <a:cs typeface="Times New Roman" panose="02020603050405020304" pitchFamily="18" charset="0"/>
                                  </a:rPr>
                                </m:ctrlPr>
                              </m:sSubSupPr>
                              <m:e>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𝑡</m:t>
                                </m:r>
                              </m:e>
                              <m:sub>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m:t>
                                </m:r>
                                <m:f>
                                  <m:fPr>
                                    <m:ctrlPr>
                                      <a:rPr lang="sl-SI" sz="1300" i="1">
                                        <a:solidFill>
                                          <a:schemeClr val="accent6">
                                            <a:lumMod val="50000"/>
                                          </a:schemeClr>
                                        </a:solidFill>
                                        <a:effectLst/>
                                        <a:latin typeface="Cambria Math" panose="02040503050406030204" pitchFamily="18" charset="0"/>
                                        <a:cs typeface="Times New Roman" panose="02020603050405020304" pitchFamily="18" charset="0"/>
                                      </a:rPr>
                                    </m:ctrlPr>
                                  </m:fPr>
                                  <m:num>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𝛼</m:t>
                                    </m:r>
                                  </m:num>
                                  <m:den>
                                    <m:d>
                                      <m:dPr>
                                        <m:ctrlPr>
                                          <a:rPr lang="sl-SI" sz="1300" i="1">
                                            <a:solidFill>
                                              <a:schemeClr val="accent6">
                                                <a:lumMod val="50000"/>
                                              </a:schemeClr>
                                            </a:solidFill>
                                            <a:effectLst/>
                                            <a:latin typeface="Cambria Math" panose="02040503050406030204" pitchFamily="18" charset="0"/>
                                            <a:cs typeface="Times New Roman" panose="02020603050405020304" pitchFamily="18" charset="0"/>
                                          </a:rPr>
                                        </m:ctrlPr>
                                      </m:dPr>
                                      <m:e>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2</m:t>
                                        </m:r>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𝑁</m:t>
                                        </m:r>
                                      </m:e>
                                    </m:d>
                                  </m:den>
                                </m:f>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 </m:t>
                                </m:r>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𝑁</m:t>
                                </m:r>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−2)</m:t>
                                </m:r>
                              </m:sub>
                              <m:sup>
                                <m:r>
                                  <a:rPr lang="sl-SI" sz="1300" i="1">
                                    <a:solidFill>
                                      <a:schemeClr val="accent6">
                                        <a:lumMod val="50000"/>
                                      </a:schemeClr>
                                    </a:solidFill>
                                    <a:effectLst/>
                                    <a:latin typeface="Cambria Math" panose="02040503050406030204" pitchFamily="18" charset="0"/>
                                    <a:ea typeface="Calibri" panose="020F0502020204030204" pitchFamily="34" charset="0"/>
                                    <a:cs typeface="Times New Roman" panose="02020603050405020304" pitchFamily="18" charset="0"/>
                                  </a:rPr>
                                  <m:t>2</m:t>
                                </m:r>
                              </m:sup>
                            </m:sSubSup>
                          </m:den>
                        </m:f>
                      </m:e>
                    </m:rad>
                  </m:oMath>
                </a14:m>
                <a:r>
                  <a:rPr lang="sl-SI" sz="1300" i="1" dirty="0">
                    <a:solidFill>
                      <a:schemeClr val="accent6">
                        <a:lumMod val="50000"/>
                      </a:schemeClr>
                    </a:solidFill>
                    <a:latin typeface="Times New Roman" panose="02020603050405020304" pitchFamily="18" charset="0"/>
                    <a:ea typeface="Calibri" panose="020F0502020204030204" pitchFamily="34" charset="0"/>
                  </a:rPr>
                  <a:t>                  </a:t>
                </a:r>
                <a14:m>
                  <m:oMath xmlns:m="http://schemas.openxmlformats.org/officeDocument/2006/math">
                    <m:r>
                      <a:rPr lang="sl-SI" sz="1300" i="1">
                        <a:solidFill>
                          <a:schemeClr val="accent6">
                            <a:lumMod val="50000"/>
                          </a:schemeClr>
                        </a:solidFill>
                        <a:latin typeface="Cambria Math" panose="02040503050406030204" pitchFamily="18" charset="0"/>
                        <a:ea typeface="Cambria Math" panose="02040503050406030204" pitchFamily="18" charset="0"/>
                      </a:rPr>
                      <m:t>𝑇</m:t>
                    </m:r>
                    <m:r>
                      <a:rPr lang="sl-SI" sz="1300" i="1">
                        <a:solidFill>
                          <a:schemeClr val="accent6">
                            <a:lumMod val="50000"/>
                          </a:schemeClr>
                        </a:solidFill>
                        <a:latin typeface="Cambria Math" panose="02040503050406030204" pitchFamily="18" charset="0"/>
                        <a:ea typeface="Cambria Math" panose="02040503050406030204" pitchFamily="18" charset="0"/>
                      </a:rPr>
                      <m:t>= </m:t>
                    </m:r>
                    <m:rad>
                      <m:radPr>
                        <m:degHide m:val="on"/>
                        <m:ctrlPr>
                          <a:rPr lang="sl-SI" sz="1300" i="1">
                            <a:solidFill>
                              <a:schemeClr val="accent6">
                                <a:lumMod val="50000"/>
                              </a:schemeClr>
                            </a:solidFill>
                            <a:latin typeface="Cambria Math" panose="02040503050406030204" pitchFamily="18" charset="0"/>
                            <a:ea typeface="Cambria Math" panose="02040503050406030204" pitchFamily="18" charset="0"/>
                          </a:rPr>
                        </m:ctrlPr>
                      </m:radPr>
                      <m:deg/>
                      <m:e>
                        <m:f>
                          <m:fPr>
                            <m:ctrlPr>
                              <a:rPr lang="sl-SI" sz="1300" i="1">
                                <a:solidFill>
                                  <a:schemeClr val="accent6">
                                    <a:lumMod val="50000"/>
                                  </a:schemeClr>
                                </a:solidFill>
                                <a:latin typeface="Cambria Math" panose="02040503050406030204" pitchFamily="18" charset="0"/>
                                <a:ea typeface="Cambria Math" panose="02040503050406030204" pitchFamily="18" charset="0"/>
                              </a:rPr>
                            </m:ctrlPr>
                          </m:fPr>
                          <m:num>
                            <m:r>
                              <a:rPr lang="sl-SI" sz="1300" i="1">
                                <a:solidFill>
                                  <a:schemeClr val="accent6">
                                    <a:lumMod val="50000"/>
                                  </a:schemeClr>
                                </a:solidFill>
                                <a:latin typeface="Cambria Math" panose="02040503050406030204" pitchFamily="18" charset="0"/>
                                <a:ea typeface="Cambria Math" panose="02040503050406030204" pitchFamily="18" charset="0"/>
                              </a:rPr>
                              <m:t>𝑁</m:t>
                            </m:r>
                            <m:r>
                              <a:rPr lang="sl-SI" sz="1300" i="1">
                                <a:solidFill>
                                  <a:schemeClr val="accent6">
                                    <a:lumMod val="50000"/>
                                  </a:schemeClr>
                                </a:solidFill>
                                <a:latin typeface="Cambria Math" panose="02040503050406030204" pitchFamily="18" charset="0"/>
                                <a:ea typeface="Cambria Math" panose="02040503050406030204" pitchFamily="18" charset="0"/>
                              </a:rPr>
                              <m:t>(</m:t>
                            </m:r>
                            <m:r>
                              <a:rPr lang="sl-SI" sz="1300" i="1">
                                <a:solidFill>
                                  <a:schemeClr val="accent6">
                                    <a:lumMod val="50000"/>
                                  </a:schemeClr>
                                </a:solidFill>
                                <a:latin typeface="Cambria Math" panose="02040503050406030204" pitchFamily="18" charset="0"/>
                                <a:ea typeface="Cambria Math" panose="02040503050406030204" pitchFamily="18" charset="0"/>
                              </a:rPr>
                              <m:t>𝑁</m:t>
                            </m:r>
                            <m:r>
                              <a:rPr lang="sl-SI" sz="1300" i="1">
                                <a:solidFill>
                                  <a:schemeClr val="accent6">
                                    <a:lumMod val="50000"/>
                                  </a:schemeClr>
                                </a:solidFill>
                                <a:latin typeface="Cambria Math" panose="02040503050406030204" pitchFamily="18" charset="0"/>
                                <a:ea typeface="Cambria Math" panose="02040503050406030204" pitchFamily="18" charset="0"/>
                              </a:rPr>
                              <m:t>−2)</m:t>
                            </m:r>
                            <m:sSup>
                              <m:sSupPr>
                                <m:ctrlPr>
                                  <a:rPr lang="sl-SI" sz="1300" i="1">
                                    <a:solidFill>
                                      <a:schemeClr val="accent6">
                                        <a:lumMod val="50000"/>
                                      </a:schemeClr>
                                    </a:solidFill>
                                    <a:latin typeface="Cambria Math" panose="02040503050406030204" pitchFamily="18" charset="0"/>
                                    <a:ea typeface="Cambria Math" panose="02040503050406030204" pitchFamily="18" charset="0"/>
                                  </a:rPr>
                                </m:ctrlPr>
                              </m:sSupPr>
                              <m:e>
                                <m:r>
                                  <a:rPr lang="sl-SI" sz="1300" i="1">
                                    <a:solidFill>
                                      <a:schemeClr val="accent6">
                                        <a:lumMod val="50000"/>
                                      </a:schemeClr>
                                    </a:solidFill>
                                    <a:latin typeface="Cambria Math" panose="02040503050406030204" pitchFamily="18" charset="0"/>
                                    <a:ea typeface="Cambria Math" panose="02040503050406030204" pitchFamily="18" charset="0"/>
                                  </a:rPr>
                                  <m:t>𝑍</m:t>
                                </m:r>
                              </m:e>
                              <m:sup>
                                <m:r>
                                  <a:rPr lang="sl-SI" sz="1300" i="1">
                                    <a:solidFill>
                                      <a:schemeClr val="accent6">
                                        <a:lumMod val="50000"/>
                                      </a:schemeClr>
                                    </a:solidFill>
                                    <a:latin typeface="Cambria Math" panose="02040503050406030204" pitchFamily="18" charset="0"/>
                                    <a:ea typeface="Cambria Math" panose="02040503050406030204" pitchFamily="18" charset="0"/>
                                  </a:rPr>
                                  <m:t>2</m:t>
                                </m:r>
                              </m:sup>
                            </m:sSup>
                          </m:num>
                          <m:den>
                            <m:sSup>
                              <m:sSupPr>
                                <m:ctrlPr>
                                  <a:rPr lang="sl-SI" sz="1300" i="1">
                                    <a:solidFill>
                                      <a:schemeClr val="accent6">
                                        <a:lumMod val="50000"/>
                                      </a:schemeClr>
                                    </a:solidFill>
                                    <a:latin typeface="Cambria Math" panose="02040503050406030204" pitchFamily="18" charset="0"/>
                                    <a:ea typeface="Cambria Math" panose="02040503050406030204" pitchFamily="18" charset="0"/>
                                  </a:rPr>
                                </m:ctrlPr>
                              </m:sSupPr>
                              <m:e>
                                <m:r>
                                  <a:rPr lang="sl-SI" sz="1300" i="1">
                                    <a:solidFill>
                                      <a:schemeClr val="accent6">
                                        <a:lumMod val="50000"/>
                                      </a:schemeClr>
                                    </a:solidFill>
                                    <a:latin typeface="Cambria Math" panose="02040503050406030204" pitchFamily="18" charset="0"/>
                                    <a:ea typeface="Cambria Math" panose="02040503050406030204" pitchFamily="18" charset="0"/>
                                  </a:rPr>
                                  <m:t>(</m:t>
                                </m:r>
                                <m:r>
                                  <a:rPr lang="sl-SI" sz="1300" i="1">
                                    <a:solidFill>
                                      <a:schemeClr val="accent6">
                                        <a:lumMod val="50000"/>
                                      </a:schemeClr>
                                    </a:solidFill>
                                    <a:latin typeface="Cambria Math" panose="02040503050406030204" pitchFamily="18" charset="0"/>
                                    <a:ea typeface="Cambria Math" panose="02040503050406030204" pitchFamily="18" charset="0"/>
                                  </a:rPr>
                                  <m:t>𝑁</m:t>
                                </m:r>
                                <m:r>
                                  <a:rPr lang="sl-SI" sz="1300" i="1">
                                    <a:solidFill>
                                      <a:schemeClr val="accent6">
                                        <a:lumMod val="50000"/>
                                      </a:schemeClr>
                                    </a:solidFill>
                                    <a:latin typeface="Cambria Math" panose="02040503050406030204" pitchFamily="18" charset="0"/>
                                    <a:ea typeface="Cambria Math" panose="02040503050406030204" pitchFamily="18" charset="0"/>
                                  </a:rPr>
                                  <m:t>−1)</m:t>
                                </m:r>
                              </m:e>
                              <m:sup>
                                <m:r>
                                  <a:rPr lang="sl-SI" sz="1300" i="1">
                                    <a:solidFill>
                                      <a:schemeClr val="accent6">
                                        <a:lumMod val="50000"/>
                                      </a:schemeClr>
                                    </a:solidFill>
                                    <a:latin typeface="Cambria Math" panose="02040503050406030204" pitchFamily="18" charset="0"/>
                                    <a:ea typeface="Cambria Math" panose="02040503050406030204" pitchFamily="18" charset="0"/>
                                  </a:rPr>
                                  <m:t>2</m:t>
                                </m:r>
                              </m:sup>
                            </m:sSup>
                            <m:r>
                              <a:rPr lang="sl-SI" sz="1300" i="1">
                                <a:solidFill>
                                  <a:schemeClr val="accent6">
                                    <a:lumMod val="50000"/>
                                  </a:schemeClr>
                                </a:solidFill>
                                <a:latin typeface="Cambria Math" panose="02040503050406030204" pitchFamily="18" charset="0"/>
                                <a:ea typeface="Cambria Math" panose="02040503050406030204" pitchFamily="18" charset="0"/>
                              </a:rPr>
                              <m:t>−</m:t>
                            </m:r>
                            <m:sSup>
                              <m:sSupPr>
                                <m:ctrlPr>
                                  <a:rPr lang="sl-SI" sz="1300" i="1">
                                    <a:solidFill>
                                      <a:schemeClr val="accent6">
                                        <a:lumMod val="50000"/>
                                      </a:schemeClr>
                                    </a:solidFill>
                                    <a:latin typeface="Cambria Math" panose="02040503050406030204" pitchFamily="18" charset="0"/>
                                    <a:ea typeface="Cambria Math" panose="02040503050406030204" pitchFamily="18" charset="0"/>
                                  </a:rPr>
                                </m:ctrlPr>
                              </m:sSupPr>
                              <m:e>
                                <m:r>
                                  <a:rPr lang="sl-SI" sz="1300" i="1">
                                    <a:solidFill>
                                      <a:schemeClr val="accent6">
                                        <a:lumMod val="50000"/>
                                      </a:schemeClr>
                                    </a:solidFill>
                                    <a:latin typeface="Cambria Math" panose="02040503050406030204" pitchFamily="18" charset="0"/>
                                    <a:ea typeface="Cambria Math" panose="02040503050406030204" pitchFamily="18" charset="0"/>
                                  </a:rPr>
                                  <m:t>𝑁𝑍</m:t>
                                </m:r>
                              </m:e>
                              <m:sup>
                                <m:r>
                                  <a:rPr lang="sl-SI" sz="1300" i="1">
                                    <a:solidFill>
                                      <a:schemeClr val="accent6">
                                        <a:lumMod val="50000"/>
                                      </a:schemeClr>
                                    </a:solidFill>
                                    <a:latin typeface="Cambria Math" panose="02040503050406030204" pitchFamily="18" charset="0"/>
                                    <a:ea typeface="Cambria Math" panose="02040503050406030204" pitchFamily="18" charset="0"/>
                                  </a:rPr>
                                  <m:t>2</m:t>
                                </m:r>
                              </m:sup>
                            </m:sSup>
                          </m:den>
                        </m:f>
                      </m:e>
                    </m:rad>
                  </m:oMath>
                </a14:m>
                <a:endParaRPr lang="sl-SI" sz="1300" dirty="0">
                  <a:solidFill>
                    <a:schemeClr val="accent6">
                      <a:lumMod val="50000"/>
                    </a:schemeClr>
                  </a:solidFill>
                  <a:latin typeface="Manjari"/>
                  <a:ea typeface="Manjari"/>
                  <a:cs typeface="Manjari"/>
                  <a:sym typeface="Manjari"/>
                </a:endParaRPr>
              </a:p>
              <a:p>
                <a:pPr indent="-295275">
                  <a:buClr>
                    <a:schemeClr val="dk1"/>
                  </a:buClr>
                  <a:buSzPts val="1050"/>
                  <a:buFont typeface="Arial" panose="020B0604020202020204" pitchFamily="34" charset="0"/>
                  <a:buChar char="•"/>
                </a:pPr>
                <a:endParaRPr lang="sl-SI" sz="1200" dirty="0">
                  <a:solidFill>
                    <a:schemeClr val="accent6">
                      <a:lumMod val="50000"/>
                    </a:schemeClr>
                  </a:solidFill>
                  <a:latin typeface="Manjari"/>
                  <a:sym typeface="Manjari"/>
                </a:endParaRPr>
              </a:p>
              <a:p>
                <a:pPr indent="-295275">
                  <a:buClr>
                    <a:schemeClr val="dk1"/>
                  </a:buClr>
                  <a:buSzPts val="1050"/>
                  <a:buFont typeface="Arial" panose="020B0604020202020204" pitchFamily="34" charset="0"/>
                  <a:buChar char="•"/>
                </a:pPr>
                <a:r>
                  <a:rPr lang="en-US" sz="1200" dirty="0">
                    <a:solidFill>
                      <a:schemeClr val="accent6">
                        <a:lumMod val="50000"/>
                      </a:schemeClr>
                    </a:solidFill>
                    <a:latin typeface="Manjari"/>
                    <a:sym typeface="Manjari"/>
                  </a:rPr>
                  <a:t>Critical values T.INV (Excel) -&gt; </a:t>
                </a:r>
                <a:r>
                  <a:rPr lang="en-US" sz="1200" dirty="0" err="1">
                    <a:solidFill>
                      <a:schemeClr val="accent6">
                        <a:lumMod val="50000"/>
                      </a:schemeClr>
                    </a:solidFill>
                    <a:latin typeface="Manjari"/>
                    <a:sym typeface="Manjari"/>
                  </a:rPr>
                  <a:t>Analysed</a:t>
                </a:r>
                <a:r>
                  <a:rPr lang="en-US" sz="1200" dirty="0">
                    <a:solidFill>
                      <a:schemeClr val="accent6">
                        <a:lumMod val="50000"/>
                      </a:schemeClr>
                    </a:solidFill>
                    <a:latin typeface="Manjari"/>
                    <a:sym typeface="Manjari"/>
                  </a:rPr>
                  <a:t> only ‚numeric‘ variables: </a:t>
                </a:r>
                <a:r>
                  <a:rPr lang="en-US" sz="1200" b="1" dirty="0">
                    <a:solidFill>
                      <a:schemeClr val="accent6">
                        <a:lumMod val="50000"/>
                      </a:schemeClr>
                    </a:solidFill>
                    <a:latin typeface="Manjari"/>
                    <a:sym typeface="Manjari"/>
                  </a:rPr>
                  <a:t>Age, </a:t>
                </a:r>
                <a:r>
                  <a:rPr lang="en-US" sz="1200" b="1" dirty="0" err="1">
                    <a:solidFill>
                      <a:schemeClr val="accent6">
                        <a:lumMod val="50000"/>
                      </a:schemeClr>
                    </a:solidFill>
                    <a:latin typeface="Manjari"/>
                    <a:sym typeface="Manjari"/>
                  </a:rPr>
                  <a:t>Post_number</a:t>
                </a:r>
                <a:r>
                  <a:rPr lang="en-US" sz="1200" b="1" dirty="0">
                    <a:solidFill>
                      <a:schemeClr val="accent6">
                        <a:lumMod val="50000"/>
                      </a:schemeClr>
                    </a:solidFill>
                    <a:latin typeface="Manjari"/>
                    <a:sym typeface="Manjari"/>
                  </a:rPr>
                  <a:t> and </a:t>
                </a:r>
                <a:r>
                  <a:rPr lang="en-US" sz="1200" b="1" dirty="0" err="1">
                    <a:solidFill>
                      <a:schemeClr val="accent6">
                        <a:lumMod val="50000"/>
                      </a:schemeClr>
                    </a:solidFill>
                    <a:latin typeface="Manjari"/>
                    <a:sym typeface="Manjari"/>
                  </a:rPr>
                  <a:t>Product_code</a:t>
                </a:r>
                <a:endParaRPr lang="en-US" sz="1200" b="1" dirty="0">
                  <a:solidFill>
                    <a:schemeClr val="accent6">
                      <a:lumMod val="50000"/>
                    </a:schemeClr>
                  </a:solidFill>
                  <a:latin typeface="Manjari"/>
                  <a:sym typeface="Manjari"/>
                </a:endParaRPr>
              </a:p>
              <a:p>
                <a:pPr indent="-295275">
                  <a:buClr>
                    <a:schemeClr val="dk1"/>
                  </a:buClr>
                  <a:buSzPts val="1050"/>
                  <a:buFont typeface="Arial" panose="020B0604020202020204" pitchFamily="34" charset="0"/>
                  <a:buChar char="•"/>
                </a:pPr>
                <a:r>
                  <a:rPr lang="en-US" sz="1200" dirty="0">
                    <a:solidFill>
                      <a:schemeClr val="accent6">
                        <a:lumMod val="50000"/>
                      </a:schemeClr>
                    </a:solidFill>
                    <a:latin typeface="Manjari"/>
                    <a:sym typeface="Manjari"/>
                  </a:rPr>
                  <a:t>When testing the age of the insured, the null hypothesis is rejected at 𝛼 = 0.05; maximum test statistic 5.2057</a:t>
                </a:r>
              </a:p>
              <a:p>
                <a:pPr indent="-295275">
                  <a:buClr>
                    <a:schemeClr val="dk1"/>
                  </a:buClr>
                  <a:buSzPts val="1050"/>
                  <a:buFont typeface="Arial" panose="020B0604020202020204" pitchFamily="34" charset="0"/>
                  <a:buChar char="•"/>
                </a:pPr>
                <a:r>
                  <a:rPr lang="en-US" sz="1200" dirty="0">
                    <a:solidFill>
                      <a:schemeClr val="accent6">
                        <a:lumMod val="50000"/>
                      </a:schemeClr>
                    </a:solidFill>
                    <a:latin typeface="Manjari"/>
                    <a:sym typeface="Manjari"/>
                  </a:rPr>
                  <a:t>When testing the postal code, the null hypothesis is rejected at 𝛼 = 0.05; maximum test statistic 23.8433</a:t>
                </a:r>
              </a:p>
              <a:p>
                <a:pPr indent="-295275">
                  <a:buClr>
                    <a:schemeClr val="dk1"/>
                  </a:buClr>
                  <a:buSzPts val="1050"/>
                  <a:buFont typeface="Arial" panose="020B0604020202020204" pitchFamily="34" charset="0"/>
                  <a:buChar char="•"/>
                </a:pPr>
                <a:r>
                  <a:rPr lang="en-US" sz="1200" dirty="0">
                    <a:solidFill>
                      <a:schemeClr val="accent6">
                        <a:lumMod val="50000"/>
                      </a:schemeClr>
                    </a:solidFill>
                    <a:latin typeface="Manjari"/>
                    <a:sym typeface="Manjari"/>
                  </a:rPr>
                  <a:t>When testing the product code, the </a:t>
                </a:r>
                <a:r>
                  <a:rPr lang="en-US" sz="1200" b="1" dirty="0">
                    <a:solidFill>
                      <a:schemeClr val="accent6">
                        <a:lumMod val="50000"/>
                      </a:schemeClr>
                    </a:solidFill>
                    <a:latin typeface="Manjari"/>
                    <a:sym typeface="Manjari"/>
                  </a:rPr>
                  <a:t>null hypothesis at 𝛼 = 0.05 cannot be rejected</a:t>
                </a:r>
                <a:r>
                  <a:rPr lang="en-US" sz="1200" dirty="0">
                    <a:solidFill>
                      <a:schemeClr val="accent6">
                        <a:lumMod val="50000"/>
                      </a:schemeClr>
                    </a:solidFill>
                    <a:latin typeface="Manjari"/>
                    <a:sym typeface="Manjari"/>
                  </a:rPr>
                  <a:t>; maximum test statistic 1.6489 </a:t>
                </a:r>
              </a:p>
              <a:p>
                <a:pPr marL="457200" lvl="1" indent="0">
                  <a:buNone/>
                </a:pPr>
                <a:endParaRPr lang="sl-SI" sz="1200" dirty="0">
                  <a:solidFill>
                    <a:schemeClr val="dk1"/>
                  </a:solidFill>
                  <a:latin typeface="Manjari"/>
                  <a:ea typeface="Manjari"/>
                  <a:cs typeface="Manjari"/>
                  <a:sym typeface="Manjari"/>
                </a:endParaRPr>
              </a:p>
            </p:txBody>
          </p:sp>
        </mc:Choice>
        <mc:Fallback xmlns="">
          <p:sp>
            <p:nvSpPr>
              <p:cNvPr id="713" name="Google Shape;713;p80"/>
              <p:cNvSpPr txBox="1">
                <a:spLocks noGrp="1" noRot="1" noChangeAspect="1" noMove="1" noResize="1" noEditPoints="1" noAdjustHandles="1" noChangeArrowheads="1" noChangeShapeType="1" noTextEdit="1"/>
              </p:cNvSpPr>
              <p:nvPr>
                <p:ph type="body" idx="1"/>
              </p:nvPr>
            </p:nvSpPr>
            <p:spPr>
              <a:xfrm>
                <a:off x="713225" y="1348475"/>
                <a:ext cx="7796792" cy="3255300"/>
              </a:xfrm>
              <a:prstGeom prst="rect">
                <a:avLst/>
              </a:prstGeom>
              <a:blipFill>
                <a:blip r:embed="rId3"/>
                <a:stretch>
                  <a:fillRect/>
                </a:stretch>
              </a:blipFill>
            </p:spPr>
            <p:txBody>
              <a:bodyPr/>
              <a:lstStyle/>
              <a:p>
                <a:r>
                  <a:rPr lang="sl-SI">
                    <a:noFill/>
                  </a:rPr>
                  <a:t> </a:t>
                </a:r>
              </a:p>
            </p:txBody>
          </p:sp>
        </mc:Fallback>
      </mc:AlternateContent>
    </p:spTree>
    <p:extLst>
      <p:ext uri="{BB962C8B-B14F-4D97-AF65-F5344CB8AC3E}">
        <p14:creationId xmlns:p14="http://schemas.microsoft.com/office/powerpoint/2010/main" val="13720616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sz="2700" dirty="0">
                <a:solidFill>
                  <a:schemeClr val="dk1"/>
                </a:solidFill>
              </a:rPr>
              <a:t>Normality test</a:t>
            </a:r>
            <a:endParaRPr sz="2700" dirty="0">
              <a:solidFill>
                <a:schemeClr val="dk1"/>
              </a:solidFill>
            </a:endParaRPr>
          </a:p>
        </p:txBody>
      </p:sp>
      <p:sp>
        <p:nvSpPr>
          <p:cNvPr id="713" name="Google Shape;713;p80"/>
          <p:cNvSpPr txBox="1">
            <a:spLocks noGrp="1"/>
          </p:cNvSpPr>
          <p:nvPr>
            <p:ph type="body" idx="1"/>
          </p:nvPr>
        </p:nvSpPr>
        <p:spPr>
          <a:xfrm>
            <a:off x="713225" y="1348475"/>
            <a:ext cx="4245893" cy="3255300"/>
          </a:xfrm>
          <a:prstGeom prst="rect">
            <a:avLst/>
          </a:prstGeom>
        </p:spPr>
        <p:txBody>
          <a:bodyPr spcFirstLastPara="1" wrap="square" lIns="91425" tIns="91425" rIns="91425" bIns="91425" anchor="t" anchorCtr="0">
            <a:noAutofit/>
          </a:bodyPr>
          <a:lstStyle/>
          <a:p>
            <a:pPr marL="457200" lvl="0" indent="-295275" algn="l" rtl="0">
              <a:spcAft>
                <a:spcPts val="0"/>
              </a:spcAft>
              <a:buClr>
                <a:schemeClr val="dk1"/>
              </a:buClr>
              <a:buSzPts val="1050"/>
              <a:buFont typeface="Arial" panose="020B0604020202020204" pitchFamily="34" charset="0"/>
              <a:buChar char="•"/>
            </a:pP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sl-SI" sz="1200" dirty="0">
                <a:solidFill>
                  <a:schemeClr val="dk1"/>
                </a:solidFill>
                <a:latin typeface="Manjari"/>
                <a:ea typeface="Manjari"/>
                <a:cs typeface="Manjari"/>
                <a:sym typeface="Manjari"/>
              </a:rPr>
              <a:t>Are my variables: </a:t>
            </a:r>
            <a:r>
              <a:rPr lang="sl-SI" sz="1200" dirty="0">
                <a:solidFill>
                  <a:schemeClr val="accent6">
                    <a:lumMod val="50000"/>
                  </a:schemeClr>
                </a:solidFill>
                <a:latin typeface="Manjari"/>
                <a:ea typeface="Manjari"/>
                <a:cs typeface="Manjari"/>
                <a:sym typeface="Manjari"/>
              </a:rPr>
              <a:t>A</a:t>
            </a:r>
            <a:r>
              <a:rPr lang="en-US" sz="1200" dirty="0" err="1">
                <a:solidFill>
                  <a:schemeClr val="accent6">
                    <a:lumMod val="50000"/>
                  </a:schemeClr>
                </a:solidFill>
                <a:latin typeface="Manjari"/>
                <a:sym typeface="Manjari"/>
              </a:rPr>
              <a:t>ge</a:t>
            </a:r>
            <a:r>
              <a:rPr lang="en-US" sz="1200" dirty="0">
                <a:solidFill>
                  <a:schemeClr val="accent6">
                    <a:lumMod val="50000"/>
                  </a:schemeClr>
                </a:solidFill>
                <a:latin typeface="Manjari"/>
                <a:sym typeface="Manjari"/>
              </a:rPr>
              <a:t>, </a:t>
            </a:r>
            <a:r>
              <a:rPr lang="sl-SI" sz="1200" dirty="0">
                <a:solidFill>
                  <a:schemeClr val="accent6">
                    <a:lumMod val="50000"/>
                  </a:schemeClr>
                </a:solidFill>
                <a:latin typeface="Manjari"/>
                <a:sym typeface="Manjari"/>
              </a:rPr>
              <a:t>P</a:t>
            </a:r>
            <a:r>
              <a:rPr lang="en-US" sz="1200" dirty="0" err="1">
                <a:solidFill>
                  <a:schemeClr val="accent6">
                    <a:lumMod val="50000"/>
                  </a:schemeClr>
                </a:solidFill>
                <a:latin typeface="Manjari"/>
                <a:sym typeface="Manjari"/>
              </a:rPr>
              <a:t>ost</a:t>
            </a:r>
            <a:r>
              <a:rPr lang="sl-SI" sz="1200" dirty="0">
                <a:solidFill>
                  <a:schemeClr val="accent6">
                    <a:lumMod val="50000"/>
                  </a:schemeClr>
                </a:solidFill>
                <a:latin typeface="Manjari"/>
                <a:sym typeface="Manjari"/>
              </a:rPr>
              <a:t>_</a:t>
            </a:r>
            <a:r>
              <a:rPr lang="en-US" sz="1200" dirty="0">
                <a:solidFill>
                  <a:schemeClr val="accent6">
                    <a:lumMod val="50000"/>
                  </a:schemeClr>
                </a:solidFill>
                <a:latin typeface="Manjari"/>
                <a:sym typeface="Manjari"/>
              </a:rPr>
              <a:t>number and </a:t>
            </a:r>
            <a:r>
              <a:rPr lang="sl-SI" sz="1200" dirty="0">
                <a:solidFill>
                  <a:schemeClr val="accent6">
                    <a:lumMod val="50000"/>
                  </a:schemeClr>
                </a:solidFill>
                <a:latin typeface="Manjari"/>
                <a:sym typeface="Manjari"/>
              </a:rPr>
              <a:t>P</a:t>
            </a:r>
            <a:r>
              <a:rPr lang="en-US" sz="1200" dirty="0" err="1">
                <a:solidFill>
                  <a:schemeClr val="accent6">
                    <a:lumMod val="50000"/>
                  </a:schemeClr>
                </a:solidFill>
                <a:latin typeface="Manjari"/>
                <a:sym typeface="Manjari"/>
              </a:rPr>
              <a:t>roduct</a:t>
            </a:r>
            <a:r>
              <a:rPr lang="sl-SI" sz="1200" dirty="0">
                <a:solidFill>
                  <a:schemeClr val="accent6">
                    <a:lumMod val="50000"/>
                  </a:schemeClr>
                </a:solidFill>
                <a:latin typeface="Manjari"/>
                <a:sym typeface="Manjari"/>
              </a:rPr>
              <a:t>_</a:t>
            </a:r>
            <a:r>
              <a:rPr lang="en-US" sz="1200" dirty="0">
                <a:solidFill>
                  <a:schemeClr val="accent6">
                    <a:lumMod val="50000"/>
                  </a:schemeClr>
                </a:solidFill>
                <a:latin typeface="Manjari"/>
                <a:sym typeface="Manjari"/>
              </a:rPr>
              <a:t>code</a:t>
            </a:r>
            <a:r>
              <a:rPr lang="sl-SI" sz="1200" dirty="0">
                <a:solidFill>
                  <a:schemeClr val="accent6">
                    <a:lumMod val="50000"/>
                  </a:schemeClr>
                </a:solidFill>
                <a:latin typeface="Manjari"/>
                <a:sym typeface="Manjari"/>
              </a:rPr>
              <a:t> </a:t>
            </a:r>
            <a:r>
              <a:rPr lang="sl-SI" sz="1200" b="1" dirty="0">
                <a:solidFill>
                  <a:schemeClr val="accent6">
                    <a:lumMod val="50000"/>
                  </a:schemeClr>
                </a:solidFill>
                <a:latin typeface="Manjari"/>
                <a:sym typeface="Manjari"/>
              </a:rPr>
              <a:t>normally distributed?</a:t>
            </a:r>
            <a:endParaRPr lang="en-US" sz="1200" b="1"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The variables analyzed are clearly not normally distributed</a:t>
            </a:r>
            <a:endParaRPr lang="sl-SI" sz="1200" dirty="0">
              <a:solidFill>
                <a:schemeClr val="dk1"/>
              </a:solidFill>
              <a:latin typeface="Manjari"/>
              <a:ea typeface="Manjari"/>
              <a:cs typeface="Manjari"/>
              <a:sym typeface="Manjari"/>
            </a:endParaRPr>
          </a:p>
        </p:txBody>
      </p:sp>
      <p:pic>
        <p:nvPicPr>
          <p:cNvPr id="8" name="Picture 7">
            <a:extLst>
              <a:ext uri="{FF2B5EF4-FFF2-40B4-BE49-F238E27FC236}">
                <a16:creationId xmlns:a16="http://schemas.microsoft.com/office/drawing/2014/main" id="{328E678E-71BD-40BE-988A-2AF780815D27}"/>
              </a:ext>
            </a:extLst>
          </p:cNvPr>
          <p:cNvPicPr>
            <a:picLocks noChangeAspect="1"/>
          </p:cNvPicPr>
          <p:nvPr/>
        </p:nvPicPr>
        <p:blipFill>
          <a:blip r:embed="rId3"/>
          <a:stretch>
            <a:fillRect/>
          </a:stretch>
        </p:blipFill>
        <p:spPr>
          <a:xfrm>
            <a:off x="906039" y="2537241"/>
            <a:ext cx="3971782" cy="1347291"/>
          </a:xfrm>
          <a:prstGeom prst="rect">
            <a:avLst/>
          </a:prstGeom>
          <a:ln>
            <a:solidFill>
              <a:schemeClr val="tx2">
                <a:lumMod val="50000"/>
              </a:schemeClr>
            </a:solidFill>
          </a:ln>
        </p:spPr>
      </p:pic>
      <p:pic>
        <p:nvPicPr>
          <p:cNvPr id="11" name="Picture 10">
            <a:extLst>
              <a:ext uri="{FF2B5EF4-FFF2-40B4-BE49-F238E27FC236}">
                <a16:creationId xmlns:a16="http://schemas.microsoft.com/office/drawing/2014/main" id="{7BBAF2BF-CF5D-43DE-8BFD-A8D7869A77DB}"/>
              </a:ext>
            </a:extLst>
          </p:cNvPr>
          <p:cNvPicPr>
            <a:picLocks noChangeAspect="1"/>
          </p:cNvPicPr>
          <p:nvPr/>
        </p:nvPicPr>
        <p:blipFill>
          <a:blip r:embed="rId4"/>
          <a:stretch>
            <a:fillRect/>
          </a:stretch>
        </p:blipFill>
        <p:spPr>
          <a:xfrm>
            <a:off x="5070634" y="1610566"/>
            <a:ext cx="3853109" cy="2273966"/>
          </a:xfrm>
          <a:prstGeom prst="rect">
            <a:avLst/>
          </a:prstGeom>
          <a:ln>
            <a:solidFill>
              <a:schemeClr val="tx2">
                <a:lumMod val="50000"/>
              </a:schemeClr>
            </a:solidFill>
          </a:ln>
        </p:spPr>
      </p:pic>
    </p:spTree>
    <p:extLst>
      <p:ext uri="{BB962C8B-B14F-4D97-AF65-F5344CB8AC3E}">
        <p14:creationId xmlns:p14="http://schemas.microsoft.com/office/powerpoint/2010/main" val="23642679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sz="2700" dirty="0">
                <a:solidFill>
                  <a:schemeClr val="dk1"/>
                </a:solidFill>
              </a:rPr>
              <a:t>Statistical methods– 2nd part</a:t>
            </a:r>
            <a:endParaRPr sz="2700" dirty="0">
              <a:solidFill>
                <a:schemeClr val="dk1"/>
              </a:solidFill>
            </a:endParaRPr>
          </a:p>
        </p:txBody>
      </p:sp>
      <p:sp>
        <p:nvSpPr>
          <p:cNvPr id="713" name="Google Shape;713;p80"/>
          <p:cNvSpPr txBox="1">
            <a:spLocks noGrp="1"/>
          </p:cNvSpPr>
          <p:nvPr>
            <p:ph type="body" idx="1"/>
          </p:nvPr>
        </p:nvSpPr>
        <p:spPr>
          <a:xfrm>
            <a:off x="713225" y="1348475"/>
            <a:ext cx="7717500" cy="1223274"/>
          </a:xfrm>
          <a:prstGeom prst="rect">
            <a:avLst/>
          </a:prstGeom>
        </p:spPr>
        <p:txBody>
          <a:bodyPr spcFirstLastPara="1" wrap="square" lIns="91425" tIns="91425" rIns="91425" bIns="91425" anchor="t" anchorCtr="0">
            <a:noAutofit/>
          </a:bodyPr>
          <a:lstStyle/>
          <a:p>
            <a:pPr marL="457200" lvl="0" indent="-295275" algn="l" rtl="0">
              <a:spcAft>
                <a:spcPts val="0"/>
              </a:spcAft>
              <a:buClr>
                <a:schemeClr val="dk1"/>
              </a:buClr>
              <a:buSzPts val="1050"/>
              <a:buFont typeface="Arial" panose="020B0604020202020204" pitchFamily="34" charset="0"/>
              <a:buChar char="•"/>
            </a:pP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b="1" dirty="0">
                <a:solidFill>
                  <a:schemeClr val="dk1"/>
                </a:solidFill>
                <a:latin typeface="Manjari"/>
                <a:ea typeface="Manjari"/>
                <a:cs typeface="Manjari"/>
                <a:sym typeface="Manjari"/>
              </a:rPr>
              <a:t>Tietjen-Moore test</a:t>
            </a:r>
            <a:r>
              <a:rPr lang="en-US" sz="1200" dirty="0">
                <a:solidFill>
                  <a:schemeClr val="dk1"/>
                </a:solidFill>
                <a:latin typeface="Manjari"/>
                <a:ea typeface="Manjari"/>
                <a:cs typeface="Manjari"/>
                <a:sym typeface="Manjari"/>
              </a:rPr>
              <a:t>: generalization of the Grubbs test. Initially, you have to define the number of outliers </a:t>
            </a:r>
          </a:p>
          <a:p>
            <a:pPr marL="457200" lvl="0" indent="-295275" algn="l" rtl="0">
              <a:spcAft>
                <a:spcPts val="0"/>
              </a:spcAft>
              <a:buClr>
                <a:schemeClr val="dk1"/>
              </a:buClr>
              <a:buSzPts val="1050"/>
              <a:buFont typeface="Arial" panose="020B0604020202020204" pitchFamily="34" charset="0"/>
              <a:buChar char="•"/>
            </a:pPr>
            <a:r>
              <a:rPr lang="en-US" sz="1200" b="1" dirty="0">
                <a:solidFill>
                  <a:schemeClr val="dk1"/>
                </a:solidFill>
                <a:latin typeface="Manjari"/>
                <a:ea typeface="Manjari"/>
                <a:cs typeface="Manjari"/>
                <a:sym typeface="Manjari"/>
              </a:rPr>
              <a:t>Generalized ESD test</a:t>
            </a:r>
            <a:r>
              <a:rPr lang="en-US" sz="1200" dirty="0">
                <a:solidFill>
                  <a:schemeClr val="dk1"/>
                </a:solidFill>
                <a:latin typeface="Manjari"/>
                <a:ea typeface="Manjari"/>
                <a:cs typeface="Manjari"/>
                <a:sym typeface="Manjari"/>
              </a:rPr>
              <a:t>: detection of one or more outliers in a univariate dataset. As input, it only requires an upper limit on the estimated number of outliers</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H0 : There are no outliers in the data set</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H1 : There are up to r outliers in the data set</a:t>
            </a:r>
            <a:endParaRPr lang="sl-SI" sz="1200" dirty="0">
              <a:solidFill>
                <a:schemeClr val="dk1"/>
              </a:solidFill>
              <a:latin typeface="Manjari"/>
              <a:ea typeface="Manjari"/>
              <a:cs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None/>
            </a:pPr>
            <a:endParaRPr lang="sl-SI" sz="1200" dirty="0">
              <a:solidFill>
                <a:schemeClr val="dk1"/>
              </a:solidFill>
              <a:latin typeface="Manjari"/>
              <a:ea typeface="Manjari"/>
              <a:cs typeface="Manjari"/>
              <a:sym typeface="Manjari"/>
            </a:endParaRP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D3546ECE-7554-4B62-A8AC-27D503FE3702}"/>
                  </a:ext>
                </a:extLst>
              </p:cNvPr>
              <p:cNvSpPr txBox="1"/>
              <p:nvPr/>
            </p:nvSpPr>
            <p:spPr>
              <a:xfrm>
                <a:off x="530436" y="2659699"/>
                <a:ext cx="2200663" cy="57740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sl-SI" sz="1300" i="1" smtClean="0">
                              <a:solidFill>
                                <a:schemeClr val="accent6">
                                  <a:lumMod val="50000"/>
                                </a:schemeClr>
                              </a:solidFill>
                              <a:latin typeface="Cambria Math" panose="02040503050406030204" pitchFamily="18" charset="0"/>
                            </a:rPr>
                          </m:ctrlPr>
                        </m:sSubPr>
                        <m:e>
                          <m:r>
                            <a:rPr lang="sl-SI" sz="1300" i="1">
                              <a:solidFill>
                                <a:schemeClr val="accent6">
                                  <a:lumMod val="50000"/>
                                </a:schemeClr>
                              </a:solidFill>
                              <a:latin typeface="Cambria Math" panose="02040503050406030204" pitchFamily="18" charset="0"/>
                            </a:rPr>
                            <m:t>𝑅</m:t>
                          </m:r>
                        </m:e>
                        <m:sub>
                          <m:r>
                            <a:rPr lang="sl-SI" sz="1300" i="1">
                              <a:solidFill>
                                <a:schemeClr val="accent6">
                                  <a:lumMod val="50000"/>
                                </a:schemeClr>
                              </a:solidFill>
                              <a:latin typeface="Cambria Math" panose="02040503050406030204" pitchFamily="18" charset="0"/>
                            </a:rPr>
                            <m:t>𝑖</m:t>
                          </m:r>
                        </m:sub>
                      </m:sSub>
                      <m:r>
                        <a:rPr lang="sl-SI" sz="1300" i="0">
                          <a:solidFill>
                            <a:schemeClr val="accent6">
                              <a:lumMod val="50000"/>
                            </a:schemeClr>
                          </a:solidFill>
                          <a:latin typeface="Cambria Math" panose="02040503050406030204" pitchFamily="18" charset="0"/>
                        </a:rPr>
                        <m:t>=</m:t>
                      </m:r>
                      <m:f>
                        <m:fPr>
                          <m:ctrlPr>
                            <a:rPr lang="sl-SI" sz="1300" i="1">
                              <a:solidFill>
                                <a:schemeClr val="accent6">
                                  <a:lumMod val="50000"/>
                                </a:schemeClr>
                              </a:solidFill>
                              <a:latin typeface="Cambria Math" panose="02040503050406030204" pitchFamily="18" charset="0"/>
                            </a:rPr>
                          </m:ctrlPr>
                        </m:fPr>
                        <m:num>
                          <m:sSub>
                            <m:sSubPr>
                              <m:ctrlPr>
                                <a:rPr lang="sl-SI" sz="1300" i="1">
                                  <a:solidFill>
                                    <a:schemeClr val="accent6">
                                      <a:lumMod val="50000"/>
                                    </a:schemeClr>
                                  </a:solidFill>
                                  <a:latin typeface="Cambria Math" panose="02040503050406030204" pitchFamily="18" charset="0"/>
                                </a:rPr>
                              </m:ctrlPr>
                            </m:sSubPr>
                            <m:e>
                              <m:r>
                                <a:rPr lang="sl-SI" sz="1300" i="1">
                                  <a:solidFill>
                                    <a:schemeClr val="accent6">
                                      <a:lumMod val="50000"/>
                                    </a:schemeClr>
                                  </a:solidFill>
                                  <a:latin typeface="Cambria Math" panose="02040503050406030204" pitchFamily="18" charset="0"/>
                                </a:rPr>
                                <m:t>𝑚𝑎𝑥</m:t>
                              </m:r>
                            </m:e>
                            <m:sub>
                              <m:r>
                                <a:rPr lang="sl-SI" sz="1300" i="1">
                                  <a:solidFill>
                                    <a:schemeClr val="accent6">
                                      <a:lumMod val="50000"/>
                                    </a:schemeClr>
                                  </a:solidFill>
                                  <a:latin typeface="Cambria Math" panose="02040503050406030204" pitchFamily="18" charset="0"/>
                                </a:rPr>
                                <m:t>𝑖</m:t>
                              </m:r>
                            </m:sub>
                          </m:sSub>
                          <m:d>
                            <m:dPr>
                              <m:begChr m:val="|"/>
                              <m:endChr m:val=""/>
                              <m:ctrlPr>
                                <a:rPr lang="sl-SI" sz="1300" i="1">
                                  <a:solidFill>
                                    <a:schemeClr val="accent6">
                                      <a:lumMod val="50000"/>
                                    </a:schemeClr>
                                  </a:solidFill>
                                  <a:latin typeface="Cambria Math" panose="02040503050406030204" pitchFamily="18" charset="0"/>
                                </a:rPr>
                              </m:ctrlPr>
                            </m:dPr>
                            <m:e>
                              <m:sSub>
                                <m:sSubPr>
                                  <m:ctrlPr>
                                    <a:rPr lang="sl-SI" sz="1300" i="1">
                                      <a:solidFill>
                                        <a:schemeClr val="accent6">
                                          <a:lumMod val="50000"/>
                                        </a:schemeClr>
                                      </a:solidFill>
                                      <a:latin typeface="Cambria Math" panose="02040503050406030204" pitchFamily="18" charset="0"/>
                                    </a:rPr>
                                  </m:ctrlPr>
                                </m:sSubPr>
                                <m:e>
                                  <m:r>
                                    <a:rPr lang="sl-SI" sz="1300" i="1">
                                      <a:solidFill>
                                        <a:schemeClr val="accent6">
                                          <a:lumMod val="50000"/>
                                        </a:schemeClr>
                                      </a:solidFill>
                                      <a:latin typeface="Cambria Math" panose="02040503050406030204" pitchFamily="18" charset="0"/>
                                    </a:rPr>
                                    <m:t>𝑥</m:t>
                                  </m:r>
                                </m:e>
                                <m:sub>
                                  <m:r>
                                    <a:rPr lang="sl-SI" sz="1300" i="1">
                                      <a:solidFill>
                                        <a:schemeClr val="accent6">
                                          <a:lumMod val="50000"/>
                                        </a:schemeClr>
                                      </a:solidFill>
                                      <a:latin typeface="Cambria Math" panose="02040503050406030204" pitchFamily="18" charset="0"/>
                                    </a:rPr>
                                    <m:t>𝑖</m:t>
                                  </m:r>
                                </m:sub>
                              </m:sSub>
                              <m:r>
                                <a:rPr lang="sl-SI" sz="1300" i="0">
                                  <a:solidFill>
                                    <a:schemeClr val="accent6">
                                      <a:lumMod val="50000"/>
                                    </a:schemeClr>
                                  </a:solidFill>
                                  <a:latin typeface="Cambria Math" panose="02040503050406030204" pitchFamily="18" charset="0"/>
                                </a:rPr>
                                <m:t>−</m:t>
                              </m:r>
                              <m:acc>
                                <m:accPr>
                                  <m:chr m:val="̅"/>
                                  <m:ctrlPr>
                                    <a:rPr lang="sl-SI" sz="1300" i="1">
                                      <a:solidFill>
                                        <a:schemeClr val="accent6">
                                          <a:lumMod val="50000"/>
                                        </a:schemeClr>
                                      </a:solidFill>
                                      <a:latin typeface="Cambria Math" panose="02040503050406030204" pitchFamily="18" charset="0"/>
                                    </a:rPr>
                                  </m:ctrlPr>
                                </m:accPr>
                                <m:e>
                                  <m:d>
                                    <m:dPr>
                                      <m:begChr m:val=""/>
                                      <m:endChr m:val="|"/>
                                      <m:ctrlPr>
                                        <a:rPr lang="sl-SI" sz="1300" i="1">
                                          <a:solidFill>
                                            <a:schemeClr val="accent6">
                                              <a:lumMod val="50000"/>
                                            </a:schemeClr>
                                          </a:solidFill>
                                          <a:latin typeface="Cambria Math" panose="02040503050406030204" pitchFamily="18" charset="0"/>
                                        </a:rPr>
                                      </m:ctrlPr>
                                    </m:dPr>
                                    <m:e>
                                      <m:r>
                                        <a:rPr lang="sl-SI" sz="1300" i="1">
                                          <a:solidFill>
                                            <a:schemeClr val="accent6">
                                              <a:lumMod val="50000"/>
                                            </a:schemeClr>
                                          </a:solidFill>
                                          <a:latin typeface="Cambria Math" panose="02040503050406030204" pitchFamily="18" charset="0"/>
                                        </a:rPr>
                                        <m:t>𝑥</m:t>
                                      </m:r>
                                    </m:e>
                                  </m:d>
                                </m:e>
                              </m:acc>
                            </m:e>
                          </m:d>
                        </m:num>
                        <m:den>
                          <m:r>
                            <a:rPr lang="sl-SI" sz="1300" i="1">
                              <a:solidFill>
                                <a:schemeClr val="accent6">
                                  <a:lumMod val="50000"/>
                                </a:schemeClr>
                              </a:solidFill>
                              <a:latin typeface="Cambria Math" panose="02040503050406030204" pitchFamily="18" charset="0"/>
                            </a:rPr>
                            <m:t>𝑠</m:t>
                          </m:r>
                        </m:den>
                      </m:f>
                    </m:oMath>
                  </m:oMathPara>
                </a14:m>
                <a:endParaRPr lang="sl-SI" sz="1300" dirty="0"/>
              </a:p>
            </p:txBody>
          </p:sp>
        </mc:Choice>
        <mc:Fallback xmlns="">
          <p:sp>
            <p:nvSpPr>
              <p:cNvPr id="4" name="TextBox 3">
                <a:extLst>
                  <a:ext uri="{FF2B5EF4-FFF2-40B4-BE49-F238E27FC236}">
                    <a16:creationId xmlns:a16="http://schemas.microsoft.com/office/drawing/2014/main" id="{D3546ECE-7554-4B62-A8AC-27D503FE3702}"/>
                  </a:ext>
                </a:extLst>
              </p:cNvPr>
              <p:cNvSpPr txBox="1">
                <a:spLocks noRot="1" noChangeAspect="1" noMove="1" noResize="1" noEditPoints="1" noAdjustHandles="1" noChangeArrowheads="1" noChangeShapeType="1" noTextEdit="1"/>
              </p:cNvSpPr>
              <p:nvPr/>
            </p:nvSpPr>
            <p:spPr>
              <a:xfrm>
                <a:off x="530436" y="2659699"/>
                <a:ext cx="2200663" cy="577402"/>
              </a:xfrm>
              <a:prstGeom prst="rect">
                <a:avLst/>
              </a:prstGeom>
              <a:blipFill>
                <a:blip r:embed="rId3"/>
                <a:stretch>
                  <a:fillRect/>
                </a:stretch>
              </a:blipFill>
            </p:spPr>
            <p:txBody>
              <a:bodyPr/>
              <a:lstStyle/>
              <a:p>
                <a:r>
                  <a:rPr lang="sl-SI">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9305722-3300-4695-A36B-D7588A2F6867}"/>
                  </a:ext>
                </a:extLst>
              </p:cNvPr>
              <p:cNvSpPr txBox="1"/>
              <p:nvPr/>
            </p:nvSpPr>
            <p:spPr>
              <a:xfrm>
                <a:off x="2238677" y="2695102"/>
                <a:ext cx="4844875" cy="73456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sl-SI" sz="1300" i="1" smtClean="0">
                              <a:solidFill>
                                <a:schemeClr val="accent6">
                                  <a:lumMod val="50000"/>
                                </a:schemeClr>
                              </a:solidFill>
                              <a:latin typeface="Cambria Math" panose="02040503050406030204" pitchFamily="18" charset="0"/>
                            </a:rPr>
                          </m:ctrlPr>
                        </m:sSubPr>
                        <m:e>
                          <m:r>
                            <a:rPr lang="sl-SI" sz="1300" i="1">
                              <a:solidFill>
                                <a:schemeClr val="accent6">
                                  <a:lumMod val="50000"/>
                                </a:schemeClr>
                              </a:solidFill>
                              <a:latin typeface="Cambria Math" panose="02040503050406030204" pitchFamily="18" charset="0"/>
                            </a:rPr>
                            <m:t>𝜆</m:t>
                          </m:r>
                        </m:e>
                        <m:sub>
                          <m:r>
                            <a:rPr lang="sl-SI" sz="1300" i="1">
                              <a:solidFill>
                                <a:schemeClr val="accent6">
                                  <a:lumMod val="50000"/>
                                </a:schemeClr>
                              </a:solidFill>
                              <a:latin typeface="Cambria Math" panose="02040503050406030204" pitchFamily="18" charset="0"/>
                            </a:rPr>
                            <m:t>𝑖</m:t>
                          </m:r>
                        </m:sub>
                      </m:sSub>
                      <m:r>
                        <a:rPr lang="sl-SI" sz="1300" i="0">
                          <a:solidFill>
                            <a:schemeClr val="accent6">
                              <a:lumMod val="50000"/>
                            </a:schemeClr>
                          </a:solidFill>
                          <a:latin typeface="Cambria Math" panose="02040503050406030204" pitchFamily="18" charset="0"/>
                        </a:rPr>
                        <m:t>=</m:t>
                      </m:r>
                      <m:f>
                        <m:fPr>
                          <m:ctrlPr>
                            <a:rPr lang="sl-SI" sz="1300" i="1">
                              <a:solidFill>
                                <a:schemeClr val="accent6">
                                  <a:lumMod val="50000"/>
                                </a:schemeClr>
                              </a:solidFill>
                              <a:latin typeface="Cambria Math" panose="02040503050406030204" pitchFamily="18" charset="0"/>
                            </a:rPr>
                          </m:ctrlPr>
                        </m:fPr>
                        <m:num>
                          <m:sSub>
                            <m:sSubPr>
                              <m:ctrlPr>
                                <a:rPr lang="sl-SI" sz="1300" i="1" smtClean="0">
                                  <a:solidFill>
                                    <a:schemeClr val="accent6">
                                      <a:lumMod val="50000"/>
                                    </a:schemeClr>
                                  </a:solidFill>
                                  <a:latin typeface="Cambria Math" panose="02040503050406030204" pitchFamily="18" charset="0"/>
                                </a:rPr>
                              </m:ctrlPr>
                            </m:sSubPr>
                            <m:e>
                              <m:d>
                                <m:dPr>
                                  <m:ctrlPr>
                                    <a:rPr lang="sl-SI" sz="1300" i="1">
                                      <a:solidFill>
                                        <a:schemeClr val="accent6">
                                          <a:lumMod val="50000"/>
                                        </a:schemeClr>
                                      </a:solidFill>
                                      <a:latin typeface="Cambria Math" panose="02040503050406030204" pitchFamily="18" charset="0"/>
                                    </a:rPr>
                                  </m:ctrlPr>
                                </m:dPr>
                                <m:e>
                                  <m:r>
                                    <a:rPr lang="sl-SI" sz="1300" i="1">
                                      <a:solidFill>
                                        <a:schemeClr val="accent6">
                                          <a:lumMod val="50000"/>
                                        </a:schemeClr>
                                      </a:solidFill>
                                      <a:latin typeface="Cambria Math" panose="02040503050406030204" pitchFamily="18" charset="0"/>
                                    </a:rPr>
                                    <m:t>𝑛</m:t>
                                  </m:r>
                                  <m:r>
                                    <a:rPr lang="sl-SI" sz="1300" i="0">
                                      <a:solidFill>
                                        <a:schemeClr val="accent6">
                                          <a:lumMod val="50000"/>
                                        </a:schemeClr>
                                      </a:solidFill>
                                      <a:latin typeface="Cambria Math" panose="02040503050406030204" pitchFamily="18" charset="0"/>
                                    </a:rPr>
                                    <m:t>−</m:t>
                                  </m:r>
                                  <m:r>
                                    <a:rPr lang="sl-SI" sz="1300" i="1">
                                      <a:solidFill>
                                        <a:schemeClr val="accent6">
                                          <a:lumMod val="50000"/>
                                        </a:schemeClr>
                                      </a:solidFill>
                                      <a:latin typeface="Cambria Math" panose="02040503050406030204" pitchFamily="18" charset="0"/>
                                    </a:rPr>
                                    <m:t>𝑖</m:t>
                                  </m:r>
                                </m:e>
                              </m:d>
                              <m:r>
                                <a:rPr lang="sl-SI" sz="1300" i="1">
                                  <a:solidFill>
                                    <a:schemeClr val="accent6">
                                      <a:lumMod val="50000"/>
                                    </a:schemeClr>
                                  </a:solidFill>
                                  <a:latin typeface="Cambria Math" panose="02040503050406030204" pitchFamily="18" charset="0"/>
                                </a:rPr>
                                <m:t>𝑡</m:t>
                              </m:r>
                            </m:e>
                            <m:sub>
                              <m:r>
                                <a:rPr lang="sl-SI" sz="1300" i="1">
                                  <a:solidFill>
                                    <a:schemeClr val="accent6">
                                      <a:lumMod val="50000"/>
                                    </a:schemeClr>
                                  </a:solidFill>
                                  <a:latin typeface="Cambria Math" panose="02040503050406030204" pitchFamily="18" charset="0"/>
                                </a:rPr>
                                <m:t>𝑝</m:t>
                              </m:r>
                              <m:r>
                                <a:rPr lang="sl-SI" sz="1300" i="0">
                                  <a:solidFill>
                                    <a:schemeClr val="accent6">
                                      <a:lumMod val="50000"/>
                                    </a:schemeClr>
                                  </a:solidFill>
                                  <a:latin typeface="Cambria Math" panose="02040503050406030204" pitchFamily="18" charset="0"/>
                                </a:rPr>
                                <m:t>,</m:t>
                              </m:r>
                              <m:r>
                                <a:rPr lang="sl-SI" sz="1300" i="1">
                                  <a:solidFill>
                                    <a:schemeClr val="accent6">
                                      <a:lumMod val="50000"/>
                                    </a:schemeClr>
                                  </a:solidFill>
                                  <a:latin typeface="Cambria Math" panose="02040503050406030204" pitchFamily="18" charset="0"/>
                                </a:rPr>
                                <m:t>𝑛</m:t>
                              </m:r>
                              <m:r>
                                <a:rPr lang="sl-SI" sz="1300" i="0">
                                  <a:solidFill>
                                    <a:schemeClr val="accent6">
                                      <a:lumMod val="50000"/>
                                    </a:schemeClr>
                                  </a:solidFill>
                                  <a:latin typeface="Cambria Math" panose="02040503050406030204" pitchFamily="18" charset="0"/>
                                </a:rPr>
                                <m:t>−</m:t>
                              </m:r>
                              <m:r>
                                <a:rPr lang="sl-SI" sz="1300" i="1">
                                  <a:solidFill>
                                    <a:schemeClr val="accent6">
                                      <a:lumMod val="50000"/>
                                    </a:schemeClr>
                                  </a:solidFill>
                                  <a:latin typeface="Cambria Math" panose="02040503050406030204" pitchFamily="18" charset="0"/>
                                </a:rPr>
                                <m:t>𝑖</m:t>
                              </m:r>
                              <m:r>
                                <a:rPr lang="sl-SI" sz="1300" i="0">
                                  <a:solidFill>
                                    <a:schemeClr val="accent6">
                                      <a:lumMod val="50000"/>
                                    </a:schemeClr>
                                  </a:solidFill>
                                  <a:latin typeface="Cambria Math" panose="02040503050406030204" pitchFamily="18" charset="0"/>
                                </a:rPr>
                                <m:t>−1</m:t>
                              </m:r>
                            </m:sub>
                          </m:sSub>
                        </m:num>
                        <m:den>
                          <m:rad>
                            <m:radPr>
                              <m:degHide m:val="on"/>
                              <m:ctrlPr>
                                <a:rPr lang="sl-SI" sz="1300" i="1">
                                  <a:solidFill>
                                    <a:schemeClr val="accent6">
                                      <a:lumMod val="50000"/>
                                    </a:schemeClr>
                                  </a:solidFill>
                                  <a:latin typeface="Cambria Math" panose="02040503050406030204" pitchFamily="18" charset="0"/>
                                </a:rPr>
                              </m:ctrlPr>
                            </m:radPr>
                            <m:deg/>
                            <m:e>
                              <m:d>
                                <m:dPr>
                                  <m:ctrlPr>
                                    <a:rPr lang="sl-SI" sz="1300" i="1">
                                      <a:solidFill>
                                        <a:schemeClr val="accent6">
                                          <a:lumMod val="50000"/>
                                        </a:schemeClr>
                                      </a:solidFill>
                                      <a:latin typeface="Cambria Math" panose="02040503050406030204" pitchFamily="18" charset="0"/>
                                    </a:rPr>
                                  </m:ctrlPr>
                                </m:dPr>
                                <m:e>
                                  <m:r>
                                    <a:rPr lang="sl-SI" sz="1300" i="1">
                                      <a:solidFill>
                                        <a:schemeClr val="accent6">
                                          <a:lumMod val="50000"/>
                                        </a:schemeClr>
                                      </a:solidFill>
                                      <a:latin typeface="Cambria Math" panose="02040503050406030204" pitchFamily="18" charset="0"/>
                                    </a:rPr>
                                    <m:t>𝑛</m:t>
                                  </m:r>
                                  <m:r>
                                    <a:rPr lang="sl-SI" sz="1300" i="0">
                                      <a:solidFill>
                                        <a:schemeClr val="accent6">
                                          <a:lumMod val="50000"/>
                                        </a:schemeClr>
                                      </a:solidFill>
                                      <a:latin typeface="Cambria Math" panose="02040503050406030204" pitchFamily="18" charset="0"/>
                                    </a:rPr>
                                    <m:t>−</m:t>
                                  </m:r>
                                  <m:r>
                                    <a:rPr lang="sl-SI" sz="1300" i="1">
                                      <a:solidFill>
                                        <a:schemeClr val="accent6">
                                          <a:lumMod val="50000"/>
                                        </a:schemeClr>
                                      </a:solidFill>
                                      <a:latin typeface="Cambria Math" panose="02040503050406030204" pitchFamily="18" charset="0"/>
                                    </a:rPr>
                                    <m:t>𝑖</m:t>
                                  </m:r>
                                  <m:r>
                                    <a:rPr lang="sl-SI" sz="1300" i="0">
                                      <a:solidFill>
                                        <a:schemeClr val="accent6">
                                          <a:lumMod val="50000"/>
                                        </a:schemeClr>
                                      </a:solidFill>
                                      <a:latin typeface="Cambria Math" panose="02040503050406030204" pitchFamily="18" charset="0"/>
                                    </a:rPr>
                                    <m:t>−1+</m:t>
                                  </m:r>
                                  <m:sSub>
                                    <m:sSubPr>
                                      <m:ctrlPr>
                                        <a:rPr lang="sl-SI" sz="1300" i="1">
                                          <a:solidFill>
                                            <a:schemeClr val="accent6">
                                              <a:lumMod val="50000"/>
                                            </a:schemeClr>
                                          </a:solidFill>
                                          <a:latin typeface="Cambria Math" panose="02040503050406030204" pitchFamily="18" charset="0"/>
                                        </a:rPr>
                                      </m:ctrlPr>
                                    </m:sSubPr>
                                    <m:e>
                                      <m:sSup>
                                        <m:sSupPr>
                                          <m:ctrlPr>
                                            <a:rPr lang="sl-SI" sz="1300" i="1">
                                              <a:solidFill>
                                                <a:schemeClr val="accent6">
                                                  <a:lumMod val="50000"/>
                                                </a:schemeClr>
                                              </a:solidFill>
                                              <a:latin typeface="Cambria Math" panose="02040503050406030204" pitchFamily="18" charset="0"/>
                                            </a:rPr>
                                          </m:ctrlPr>
                                        </m:sSupPr>
                                        <m:e>
                                          <m:r>
                                            <a:rPr lang="sl-SI" sz="1300" i="1">
                                              <a:solidFill>
                                                <a:schemeClr val="accent6">
                                                  <a:lumMod val="50000"/>
                                                </a:schemeClr>
                                              </a:solidFill>
                                              <a:latin typeface="Cambria Math" panose="02040503050406030204" pitchFamily="18" charset="0"/>
                                            </a:rPr>
                                            <m:t>𝑡</m:t>
                                          </m:r>
                                        </m:e>
                                        <m:sup>
                                          <m:r>
                                            <a:rPr lang="sl-SI" sz="1300" i="0">
                                              <a:solidFill>
                                                <a:schemeClr val="accent6">
                                                  <a:lumMod val="50000"/>
                                                </a:schemeClr>
                                              </a:solidFill>
                                              <a:latin typeface="Cambria Math" panose="02040503050406030204" pitchFamily="18" charset="0"/>
                                            </a:rPr>
                                            <m:t>2</m:t>
                                          </m:r>
                                        </m:sup>
                                      </m:sSup>
                                    </m:e>
                                    <m:sub>
                                      <m:r>
                                        <a:rPr lang="sl-SI" sz="1300" i="1">
                                          <a:solidFill>
                                            <a:schemeClr val="accent6">
                                              <a:lumMod val="50000"/>
                                            </a:schemeClr>
                                          </a:solidFill>
                                          <a:latin typeface="Cambria Math" panose="02040503050406030204" pitchFamily="18" charset="0"/>
                                        </a:rPr>
                                        <m:t>𝑝</m:t>
                                      </m:r>
                                      <m:r>
                                        <a:rPr lang="sl-SI" sz="1300" i="0">
                                          <a:solidFill>
                                            <a:schemeClr val="accent6">
                                              <a:lumMod val="50000"/>
                                            </a:schemeClr>
                                          </a:solidFill>
                                          <a:latin typeface="Cambria Math" panose="02040503050406030204" pitchFamily="18" charset="0"/>
                                        </a:rPr>
                                        <m:t>,</m:t>
                                      </m:r>
                                      <m:r>
                                        <a:rPr lang="sl-SI" sz="1300" i="1">
                                          <a:solidFill>
                                            <a:schemeClr val="accent6">
                                              <a:lumMod val="50000"/>
                                            </a:schemeClr>
                                          </a:solidFill>
                                          <a:latin typeface="Cambria Math" panose="02040503050406030204" pitchFamily="18" charset="0"/>
                                        </a:rPr>
                                        <m:t>𝑛</m:t>
                                      </m:r>
                                      <m:r>
                                        <a:rPr lang="sl-SI" sz="1300" i="0">
                                          <a:solidFill>
                                            <a:schemeClr val="accent6">
                                              <a:lumMod val="50000"/>
                                            </a:schemeClr>
                                          </a:solidFill>
                                          <a:latin typeface="Cambria Math" panose="02040503050406030204" pitchFamily="18" charset="0"/>
                                        </a:rPr>
                                        <m:t>−</m:t>
                                      </m:r>
                                      <m:r>
                                        <a:rPr lang="sl-SI" sz="1300" i="1">
                                          <a:solidFill>
                                            <a:schemeClr val="accent6">
                                              <a:lumMod val="50000"/>
                                            </a:schemeClr>
                                          </a:solidFill>
                                          <a:latin typeface="Cambria Math" panose="02040503050406030204" pitchFamily="18" charset="0"/>
                                        </a:rPr>
                                        <m:t>𝑖</m:t>
                                      </m:r>
                                      <m:r>
                                        <a:rPr lang="sl-SI" sz="1300" i="0">
                                          <a:solidFill>
                                            <a:schemeClr val="accent6">
                                              <a:lumMod val="50000"/>
                                            </a:schemeClr>
                                          </a:solidFill>
                                          <a:latin typeface="Cambria Math" panose="02040503050406030204" pitchFamily="18" charset="0"/>
                                        </a:rPr>
                                        <m:t>−1</m:t>
                                      </m:r>
                                    </m:sub>
                                  </m:sSub>
                                </m:e>
                              </m:d>
                              <m:d>
                                <m:dPr>
                                  <m:ctrlPr>
                                    <a:rPr lang="sl-SI" sz="1300" i="1">
                                      <a:solidFill>
                                        <a:schemeClr val="accent6">
                                          <a:lumMod val="50000"/>
                                        </a:schemeClr>
                                      </a:solidFill>
                                      <a:latin typeface="Cambria Math" panose="02040503050406030204" pitchFamily="18" charset="0"/>
                                    </a:rPr>
                                  </m:ctrlPr>
                                </m:dPr>
                                <m:e>
                                  <m:r>
                                    <a:rPr lang="sl-SI" sz="1300" i="1">
                                      <a:solidFill>
                                        <a:schemeClr val="accent6">
                                          <a:lumMod val="50000"/>
                                        </a:schemeClr>
                                      </a:solidFill>
                                      <a:latin typeface="Cambria Math" panose="02040503050406030204" pitchFamily="18" charset="0"/>
                                    </a:rPr>
                                    <m:t>𝑛</m:t>
                                  </m:r>
                                  <m:r>
                                    <a:rPr lang="sl-SI" sz="1300" i="0">
                                      <a:solidFill>
                                        <a:schemeClr val="accent6">
                                          <a:lumMod val="50000"/>
                                        </a:schemeClr>
                                      </a:solidFill>
                                      <a:latin typeface="Cambria Math" panose="02040503050406030204" pitchFamily="18" charset="0"/>
                                    </a:rPr>
                                    <m:t>−</m:t>
                                  </m:r>
                                  <m:r>
                                    <a:rPr lang="sl-SI" sz="1300" i="1">
                                      <a:solidFill>
                                        <a:schemeClr val="accent6">
                                          <a:lumMod val="50000"/>
                                        </a:schemeClr>
                                      </a:solidFill>
                                      <a:latin typeface="Cambria Math" panose="02040503050406030204" pitchFamily="18" charset="0"/>
                                    </a:rPr>
                                    <m:t>𝑖</m:t>
                                  </m:r>
                                  <m:r>
                                    <a:rPr lang="sl-SI" sz="1300" i="0">
                                      <a:solidFill>
                                        <a:schemeClr val="accent6">
                                          <a:lumMod val="50000"/>
                                        </a:schemeClr>
                                      </a:solidFill>
                                      <a:latin typeface="Cambria Math" panose="02040503050406030204" pitchFamily="18" charset="0"/>
                                    </a:rPr>
                                    <m:t>+1</m:t>
                                  </m:r>
                                </m:e>
                              </m:d>
                            </m:e>
                          </m:rad>
                        </m:den>
                      </m:f>
                      <m:r>
                        <a:rPr lang="sl-SI" sz="1300" i="0">
                          <a:solidFill>
                            <a:schemeClr val="accent6">
                              <a:lumMod val="50000"/>
                            </a:schemeClr>
                          </a:solidFill>
                          <a:latin typeface="Cambria Math" panose="02040503050406030204" pitchFamily="18" charset="0"/>
                        </a:rPr>
                        <m:t>  </m:t>
                      </m:r>
                      <m:r>
                        <a:rPr lang="sl-SI" sz="1300" i="1">
                          <a:solidFill>
                            <a:schemeClr val="accent6">
                              <a:lumMod val="50000"/>
                            </a:schemeClr>
                          </a:solidFill>
                          <a:latin typeface="Cambria Math" panose="02040503050406030204" pitchFamily="18" charset="0"/>
                        </a:rPr>
                        <m:t>𝑖</m:t>
                      </m:r>
                      <m:r>
                        <a:rPr lang="sl-SI" sz="1300" i="0">
                          <a:solidFill>
                            <a:schemeClr val="accent6">
                              <a:lumMod val="50000"/>
                            </a:schemeClr>
                          </a:solidFill>
                          <a:latin typeface="Cambria Math" panose="02040503050406030204" pitchFamily="18" charset="0"/>
                        </a:rPr>
                        <m:t>=1,2,…,</m:t>
                      </m:r>
                      <m:r>
                        <a:rPr lang="sl-SI" sz="1300" i="1">
                          <a:solidFill>
                            <a:schemeClr val="accent6">
                              <a:lumMod val="50000"/>
                            </a:schemeClr>
                          </a:solidFill>
                          <a:latin typeface="Cambria Math" panose="02040503050406030204" pitchFamily="18" charset="0"/>
                        </a:rPr>
                        <m:t>𝑟</m:t>
                      </m:r>
                    </m:oMath>
                  </m:oMathPara>
                </a14:m>
                <a:endParaRPr lang="sl-SI" sz="1300" dirty="0"/>
              </a:p>
            </p:txBody>
          </p:sp>
        </mc:Choice>
        <mc:Fallback xmlns="">
          <p:sp>
            <p:nvSpPr>
              <p:cNvPr id="5" name="TextBox 4">
                <a:extLst>
                  <a:ext uri="{FF2B5EF4-FFF2-40B4-BE49-F238E27FC236}">
                    <a16:creationId xmlns:a16="http://schemas.microsoft.com/office/drawing/2014/main" id="{C9305722-3300-4695-A36B-D7588A2F6867}"/>
                  </a:ext>
                </a:extLst>
              </p:cNvPr>
              <p:cNvSpPr txBox="1">
                <a:spLocks noRot="1" noChangeAspect="1" noMove="1" noResize="1" noEditPoints="1" noAdjustHandles="1" noChangeArrowheads="1" noChangeShapeType="1" noTextEdit="1"/>
              </p:cNvSpPr>
              <p:nvPr/>
            </p:nvSpPr>
            <p:spPr>
              <a:xfrm>
                <a:off x="2238677" y="2695102"/>
                <a:ext cx="4844875" cy="734560"/>
              </a:xfrm>
              <a:prstGeom prst="rect">
                <a:avLst/>
              </a:prstGeom>
              <a:blipFill>
                <a:blip r:embed="rId4"/>
                <a:stretch>
                  <a:fillRect/>
                </a:stretch>
              </a:blipFill>
            </p:spPr>
            <p:txBody>
              <a:bodyPr/>
              <a:lstStyle/>
              <a:p>
                <a:r>
                  <a:rPr lang="sl-SI">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8B2BC671-8C2E-4D3D-81C2-E17BF369013A}"/>
                  </a:ext>
                </a:extLst>
              </p:cNvPr>
              <p:cNvSpPr txBox="1"/>
              <p:nvPr/>
            </p:nvSpPr>
            <p:spPr>
              <a:xfrm>
                <a:off x="6412902" y="2740900"/>
                <a:ext cx="2550695" cy="46314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sl-SI" sz="1300" i="1" smtClean="0">
                          <a:solidFill>
                            <a:schemeClr val="accent6">
                              <a:lumMod val="50000"/>
                            </a:schemeClr>
                          </a:solidFill>
                          <a:latin typeface="Cambria Math" panose="02040503050406030204" pitchFamily="18" charset="0"/>
                        </a:rPr>
                        <m:t>𝑝</m:t>
                      </m:r>
                      <m:r>
                        <a:rPr lang="sl-SI" sz="1300" i="0">
                          <a:solidFill>
                            <a:schemeClr val="accent6">
                              <a:lumMod val="50000"/>
                            </a:schemeClr>
                          </a:solidFill>
                          <a:latin typeface="Cambria Math" panose="02040503050406030204" pitchFamily="18" charset="0"/>
                        </a:rPr>
                        <m:t>=1−</m:t>
                      </m:r>
                      <m:f>
                        <m:fPr>
                          <m:ctrlPr>
                            <a:rPr lang="sl-SI" sz="1300" i="1">
                              <a:solidFill>
                                <a:schemeClr val="accent6">
                                  <a:lumMod val="50000"/>
                                </a:schemeClr>
                              </a:solidFill>
                              <a:latin typeface="Cambria Math" panose="02040503050406030204" pitchFamily="18" charset="0"/>
                            </a:rPr>
                          </m:ctrlPr>
                        </m:fPr>
                        <m:num>
                          <m:r>
                            <a:rPr lang="sl-SI" sz="1300" i="1">
                              <a:solidFill>
                                <a:schemeClr val="accent6">
                                  <a:lumMod val="50000"/>
                                </a:schemeClr>
                              </a:solidFill>
                              <a:latin typeface="Cambria Math" panose="02040503050406030204" pitchFamily="18" charset="0"/>
                            </a:rPr>
                            <m:t>𝛼</m:t>
                          </m:r>
                        </m:num>
                        <m:den>
                          <m:r>
                            <a:rPr lang="sl-SI" sz="1300" i="0">
                              <a:solidFill>
                                <a:schemeClr val="accent6">
                                  <a:lumMod val="50000"/>
                                </a:schemeClr>
                              </a:solidFill>
                              <a:latin typeface="Cambria Math" panose="02040503050406030204" pitchFamily="18" charset="0"/>
                            </a:rPr>
                            <m:t>2</m:t>
                          </m:r>
                          <m:d>
                            <m:dPr>
                              <m:ctrlPr>
                                <a:rPr lang="sl-SI" sz="1300" i="1">
                                  <a:solidFill>
                                    <a:schemeClr val="accent6">
                                      <a:lumMod val="50000"/>
                                    </a:schemeClr>
                                  </a:solidFill>
                                  <a:latin typeface="Cambria Math" panose="02040503050406030204" pitchFamily="18" charset="0"/>
                                </a:rPr>
                              </m:ctrlPr>
                            </m:dPr>
                            <m:e>
                              <m:r>
                                <a:rPr lang="sl-SI" sz="1300" i="1">
                                  <a:solidFill>
                                    <a:schemeClr val="accent6">
                                      <a:lumMod val="50000"/>
                                    </a:schemeClr>
                                  </a:solidFill>
                                  <a:latin typeface="Cambria Math" panose="02040503050406030204" pitchFamily="18" charset="0"/>
                                </a:rPr>
                                <m:t>𝑛</m:t>
                              </m:r>
                              <m:r>
                                <a:rPr lang="sl-SI" sz="1300" i="0">
                                  <a:solidFill>
                                    <a:schemeClr val="accent6">
                                      <a:lumMod val="50000"/>
                                    </a:schemeClr>
                                  </a:solidFill>
                                  <a:latin typeface="Cambria Math" panose="02040503050406030204" pitchFamily="18" charset="0"/>
                                </a:rPr>
                                <m:t>−</m:t>
                              </m:r>
                              <m:r>
                                <a:rPr lang="sl-SI" sz="1300" i="1">
                                  <a:solidFill>
                                    <a:schemeClr val="accent6">
                                      <a:lumMod val="50000"/>
                                    </a:schemeClr>
                                  </a:solidFill>
                                  <a:latin typeface="Cambria Math" panose="02040503050406030204" pitchFamily="18" charset="0"/>
                                </a:rPr>
                                <m:t>𝑖</m:t>
                              </m:r>
                              <m:r>
                                <a:rPr lang="sl-SI" sz="1300" i="0">
                                  <a:solidFill>
                                    <a:schemeClr val="accent6">
                                      <a:lumMod val="50000"/>
                                    </a:schemeClr>
                                  </a:solidFill>
                                  <a:latin typeface="Cambria Math" panose="02040503050406030204" pitchFamily="18" charset="0"/>
                                </a:rPr>
                                <m:t>+1</m:t>
                              </m:r>
                            </m:e>
                          </m:d>
                        </m:den>
                      </m:f>
                    </m:oMath>
                  </m:oMathPara>
                </a14:m>
                <a:endParaRPr lang="sl-SI" sz="1300" dirty="0"/>
              </a:p>
            </p:txBody>
          </p:sp>
        </mc:Choice>
        <mc:Fallback xmlns="">
          <p:sp>
            <p:nvSpPr>
              <p:cNvPr id="6" name="TextBox 5">
                <a:extLst>
                  <a:ext uri="{FF2B5EF4-FFF2-40B4-BE49-F238E27FC236}">
                    <a16:creationId xmlns:a16="http://schemas.microsoft.com/office/drawing/2014/main" id="{8B2BC671-8C2E-4D3D-81C2-E17BF369013A}"/>
                  </a:ext>
                </a:extLst>
              </p:cNvPr>
              <p:cNvSpPr txBox="1">
                <a:spLocks noRot="1" noChangeAspect="1" noMove="1" noResize="1" noEditPoints="1" noAdjustHandles="1" noChangeArrowheads="1" noChangeShapeType="1" noTextEdit="1"/>
              </p:cNvSpPr>
              <p:nvPr/>
            </p:nvSpPr>
            <p:spPr>
              <a:xfrm>
                <a:off x="6412902" y="2740900"/>
                <a:ext cx="2550695" cy="463140"/>
              </a:xfrm>
              <a:prstGeom prst="rect">
                <a:avLst/>
              </a:prstGeom>
              <a:blipFill>
                <a:blip r:embed="rId5"/>
                <a:stretch>
                  <a:fillRect/>
                </a:stretch>
              </a:blipFill>
            </p:spPr>
            <p:txBody>
              <a:bodyPr/>
              <a:lstStyle/>
              <a:p>
                <a:r>
                  <a:rPr lang="sl-SI">
                    <a:noFill/>
                  </a:rPr>
                  <a:t> </a:t>
                </a:r>
              </a:p>
            </p:txBody>
          </p:sp>
        </mc:Fallback>
      </mc:AlternateContent>
      <p:sp>
        <p:nvSpPr>
          <p:cNvPr id="7" name="Google Shape;713;p80">
            <a:extLst>
              <a:ext uri="{FF2B5EF4-FFF2-40B4-BE49-F238E27FC236}">
                <a16:creationId xmlns:a16="http://schemas.microsoft.com/office/drawing/2014/main" id="{FE8D1FCF-30BC-4304-8E84-3CAD08143D7C}"/>
              </a:ext>
            </a:extLst>
          </p:cNvPr>
          <p:cNvSpPr txBox="1">
            <a:spLocks/>
          </p:cNvSpPr>
          <p:nvPr/>
        </p:nvSpPr>
        <p:spPr>
          <a:xfrm>
            <a:off x="676649" y="3189953"/>
            <a:ext cx="4844875" cy="122327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hlink"/>
              </a:buClr>
              <a:buSzPts val="1800"/>
              <a:buFont typeface="Barlow"/>
              <a:buAutoNum type="arabicPeriod"/>
              <a:defRPr sz="1100" b="0" i="0" u="none" strike="noStrike" cap="none">
                <a:solidFill>
                  <a:schemeClr val="hlink"/>
                </a:solidFill>
                <a:latin typeface="Barlow"/>
                <a:ea typeface="Barlow"/>
                <a:cs typeface="Barlow"/>
                <a:sym typeface="Barlow"/>
              </a:defRPr>
            </a:lvl1pPr>
            <a:lvl2pPr marL="914400" marR="0" lvl="1" indent="-317500" algn="l" rtl="0">
              <a:lnSpc>
                <a:spcPct val="100000"/>
              </a:lnSpc>
              <a:spcBef>
                <a:spcPts val="1600"/>
              </a:spcBef>
              <a:spcAft>
                <a:spcPts val="0"/>
              </a:spcAft>
              <a:buClr>
                <a:schemeClr val="hlink"/>
              </a:buClr>
              <a:buSzPts val="1400"/>
              <a:buFont typeface="Manjari"/>
              <a:buChar char="○"/>
              <a:defRPr sz="1100" b="0" i="0" u="none" strike="noStrike" cap="none">
                <a:solidFill>
                  <a:schemeClr val="hlink"/>
                </a:solidFill>
                <a:latin typeface="Barlow"/>
                <a:ea typeface="Barlow"/>
                <a:cs typeface="Barlow"/>
                <a:sym typeface="Barlow"/>
              </a:defRPr>
            </a:lvl2pPr>
            <a:lvl3pPr marL="1371600" marR="0" lvl="2"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3pPr>
            <a:lvl4pPr marL="1828800" marR="0" lvl="3"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4pPr>
            <a:lvl5pPr marL="2286000" marR="0" lvl="4"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5pPr>
            <a:lvl6pPr marL="2743200" marR="0" lvl="5"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6pPr>
            <a:lvl7pPr marL="3200400" marR="0" lvl="6"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7pPr>
            <a:lvl8pPr marL="3657600" marR="0" lvl="7" indent="-317500" algn="l" rtl="0">
              <a:lnSpc>
                <a:spcPct val="115000"/>
              </a:lnSpc>
              <a:spcBef>
                <a:spcPts val="1600"/>
              </a:spcBef>
              <a:spcAft>
                <a:spcPts val="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8pPr>
            <a:lvl9pPr marL="4114800" marR="0" lvl="8" indent="-317500" algn="l" rtl="0">
              <a:lnSpc>
                <a:spcPct val="115000"/>
              </a:lnSpc>
              <a:spcBef>
                <a:spcPts val="1600"/>
              </a:spcBef>
              <a:spcAft>
                <a:spcPts val="1600"/>
              </a:spcAft>
              <a:buClr>
                <a:schemeClr val="hlink"/>
              </a:buClr>
              <a:buSzPts val="1400"/>
              <a:buFont typeface="Manjari"/>
              <a:buChar char="■"/>
              <a:defRPr sz="1400" b="0" i="0" u="none" strike="noStrike" cap="none">
                <a:solidFill>
                  <a:schemeClr val="hlink"/>
                </a:solidFill>
                <a:latin typeface="Manjari"/>
                <a:ea typeface="Manjari"/>
                <a:cs typeface="Manjari"/>
                <a:sym typeface="Manjari"/>
              </a:defRPr>
            </a:lvl9pPr>
          </a:lstStyle>
          <a:p>
            <a:pPr indent="-295275">
              <a:buClr>
                <a:schemeClr val="dk1"/>
              </a:buClr>
              <a:buSzPts val="1050"/>
              <a:buFont typeface="Arial" panose="020B0604020202020204" pitchFamily="34" charset="0"/>
              <a:buChar char="•"/>
            </a:pPr>
            <a:endParaRPr lang="sl-SI" sz="1200" dirty="0">
              <a:solidFill>
                <a:schemeClr val="dk1"/>
              </a:solidFill>
              <a:latin typeface="Manjari"/>
              <a:ea typeface="Manjari"/>
              <a:cs typeface="Manjari"/>
              <a:sym typeface="Manjari"/>
            </a:endParaRPr>
          </a:p>
          <a:p>
            <a:pPr indent="-295275">
              <a:buClr>
                <a:schemeClr val="dk1"/>
              </a:buClr>
              <a:buSzPts val="1050"/>
              <a:buFont typeface="Arial" panose="020B0604020202020204" pitchFamily="34" charset="0"/>
              <a:buChar char="•"/>
            </a:pPr>
            <a:r>
              <a:rPr lang="en-US" sz="1200" dirty="0">
                <a:solidFill>
                  <a:schemeClr val="accent6">
                    <a:lumMod val="50000"/>
                  </a:schemeClr>
                </a:solidFill>
                <a:latin typeface="Manjari"/>
                <a:sym typeface="Manjari"/>
              </a:rPr>
              <a:t>When testing the age of the insured</a:t>
            </a:r>
            <a:r>
              <a:rPr lang="sl-SI" sz="1200" dirty="0">
                <a:solidFill>
                  <a:schemeClr val="accent6">
                    <a:lumMod val="50000"/>
                  </a:schemeClr>
                </a:solidFill>
                <a:latin typeface="Manjari"/>
                <a:sym typeface="Manjari"/>
              </a:rPr>
              <a:t> the test returned two outliers</a:t>
            </a:r>
            <a:endParaRPr lang="sl-SI" sz="1200" dirty="0">
              <a:solidFill>
                <a:schemeClr val="dk1"/>
              </a:solidFill>
              <a:latin typeface="Manjari"/>
              <a:ea typeface="Manjari"/>
              <a:cs typeface="Manjari"/>
              <a:sym typeface="Manjari"/>
            </a:endParaRPr>
          </a:p>
          <a:p>
            <a:pPr indent="-295275">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When testing the </a:t>
            </a:r>
            <a:r>
              <a:rPr lang="en-US" sz="1200" dirty="0" err="1">
                <a:solidFill>
                  <a:schemeClr val="accent6">
                    <a:lumMod val="50000"/>
                  </a:schemeClr>
                </a:solidFill>
                <a:latin typeface="Manjari"/>
                <a:sym typeface="Manjari"/>
              </a:rPr>
              <a:t>Post_number</a:t>
            </a:r>
            <a:r>
              <a:rPr lang="en-US" sz="1200" dirty="0">
                <a:solidFill>
                  <a:schemeClr val="accent6">
                    <a:lumMod val="50000"/>
                  </a:schemeClr>
                </a:solidFill>
                <a:latin typeface="Manjari"/>
                <a:sym typeface="Manjari"/>
              </a:rPr>
              <a:t> </a:t>
            </a:r>
            <a:r>
              <a:rPr lang="sl-SI" sz="1200" dirty="0">
                <a:solidFill>
                  <a:schemeClr val="accent6">
                    <a:lumMod val="50000"/>
                  </a:schemeClr>
                </a:solidFill>
                <a:latin typeface="Manjari"/>
                <a:sym typeface="Manjari"/>
              </a:rPr>
              <a:t>the method</a:t>
            </a:r>
            <a:r>
              <a:rPr lang="en-US" sz="1200" dirty="0">
                <a:solidFill>
                  <a:schemeClr val="dk1"/>
                </a:solidFill>
                <a:latin typeface="Manjari"/>
                <a:ea typeface="Manjari"/>
                <a:cs typeface="Manjari"/>
                <a:sym typeface="Manjari"/>
              </a:rPr>
              <a:t> </a:t>
            </a:r>
            <a:r>
              <a:rPr lang="sl-SI" sz="1200" dirty="0">
                <a:solidFill>
                  <a:schemeClr val="dk1"/>
                </a:solidFill>
                <a:latin typeface="Manjari"/>
                <a:ea typeface="Manjari"/>
                <a:cs typeface="Manjari"/>
                <a:sym typeface="Manjari"/>
              </a:rPr>
              <a:t> </a:t>
            </a:r>
            <a:r>
              <a:rPr lang="en-US" sz="1200" dirty="0">
                <a:solidFill>
                  <a:schemeClr val="dk1"/>
                </a:solidFill>
                <a:latin typeface="Manjari"/>
                <a:ea typeface="Manjari"/>
                <a:cs typeface="Manjari"/>
                <a:sym typeface="Manjari"/>
              </a:rPr>
              <a:t>incorrectly identifies all 5 </a:t>
            </a:r>
            <a:r>
              <a:rPr lang="sl-SI" sz="1200" dirty="0">
                <a:solidFill>
                  <a:schemeClr val="dk1"/>
                </a:solidFill>
                <a:latin typeface="Manjari"/>
                <a:ea typeface="Manjari"/>
                <a:cs typeface="Manjari"/>
                <a:sym typeface="Manjari"/>
              </a:rPr>
              <a:t>digit</a:t>
            </a:r>
            <a:r>
              <a:rPr lang="en-US" sz="1200" dirty="0">
                <a:solidFill>
                  <a:schemeClr val="dk1"/>
                </a:solidFill>
                <a:latin typeface="Manjari"/>
                <a:ea typeface="Manjari"/>
                <a:cs typeface="Manjari"/>
                <a:sym typeface="Manjari"/>
              </a:rPr>
              <a:t> city zip codes that belong to locations abroad. The test correctly returns errors in case of incorrect entry of the postal code in the form of text, but does not reject in case of entering the number 0 instead of the postal code.</a:t>
            </a: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Font typeface="Manjari"/>
              <a:buNone/>
            </a:pPr>
            <a:endParaRPr lang="sl-SI" sz="1200" dirty="0">
              <a:solidFill>
                <a:schemeClr val="dk1"/>
              </a:solidFill>
              <a:latin typeface="Manjari"/>
              <a:ea typeface="Manjari"/>
              <a:cs typeface="Manjari"/>
              <a:sym typeface="Manjari"/>
            </a:endParaRPr>
          </a:p>
        </p:txBody>
      </p:sp>
      <p:pic>
        <p:nvPicPr>
          <p:cNvPr id="8" name="Picture 7">
            <a:extLst>
              <a:ext uri="{FF2B5EF4-FFF2-40B4-BE49-F238E27FC236}">
                <a16:creationId xmlns:a16="http://schemas.microsoft.com/office/drawing/2014/main" id="{8D5251C3-B90D-4473-A1F8-C5DD54FB9B6B}"/>
              </a:ext>
            </a:extLst>
          </p:cNvPr>
          <p:cNvPicPr/>
          <p:nvPr/>
        </p:nvPicPr>
        <p:blipFill>
          <a:blip r:embed="rId6"/>
          <a:stretch>
            <a:fillRect/>
          </a:stretch>
        </p:blipFill>
        <p:spPr>
          <a:xfrm>
            <a:off x="5667737" y="3475460"/>
            <a:ext cx="3127504" cy="868605"/>
          </a:xfrm>
          <a:prstGeom prst="rect">
            <a:avLst/>
          </a:prstGeom>
          <a:ln>
            <a:solidFill>
              <a:schemeClr val="tx1"/>
            </a:solidFill>
          </a:ln>
        </p:spPr>
      </p:pic>
    </p:spTree>
    <p:extLst>
      <p:ext uri="{BB962C8B-B14F-4D97-AF65-F5344CB8AC3E}">
        <p14:creationId xmlns:p14="http://schemas.microsoft.com/office/powerpoint/2010/main" val="35467316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sz="2700" dirty="0">
                <a:solidFill>
                  <a:schemeClr val="dk1"/>
                </a:solidFill>
              </a:rPr>
              <a:t>Statistical methods– 3rd part</a:t>
            </a:r>
            <a:endParaRPr sz="2700" dirty="0">
              <a:solidFill>
                <a:schemeClr val="dk1"/>
              </a:solidFill>
            </a:endParaRPr>
          </a:p>
        </p:txBody>
      </p:sp>
      <mc:AlternateContent xmlns:mc="http://schemas.openxmlformats.org/markup-compatibility/2006" xmlns:a14="http://schemas.microsoft.com/office/drawing/2010/main">
        <mc:Choice Requires="a14">
          <p:sp>
            <p:nvSpPr>
              <p:cNvPr id="713" name="Google Shape;713;p80"/>
              <p:cNvSpPr txBox="1">
                <a:spLocks noGrp="1"/>
              </p:cNvSpPr>
              <p:nvPr>
                <p:ph type="body" idx="1"/>
              </p:nvPr>
            </p:nvSpPr>
            <p:spPr>
              <a:xfrm>
                <a:off x="713225" y="1211725"/>
                <a:ext cx="7717500" cy="1223274"/>
              </a:xfrm>
              <a:prstGeom prst="rect">
                <a:avLst/>
              </a:prstGeom>
            </p:spPr>
            <p:txBody>
              <a:bodyPr spcFirstLastPara="1" wrap="square" lIns="91425" tIns="91425" rIns="91425" bIns="91425" anchor="t" anchorCtr="0">
                <a:noAutofit/>
              </a:bodyPr>
              <a:lstStyle/>
              <a:p>
                <a:pPr marL="457200" lvl="0" indent="-295275" algn="l" rtl="0">
                  <a:spcAft>
                    <a:spcPts val="0"/>
                  </a:spcAft>
                  <a:buClr>
                    <a:schemeClr val="dk1"/>
                  </a:buClr>
                  <a:buSzPts val="1050"/>
                  <a:buFont typeface="Arial" panose="020B0604020202020204" pitchFamily="34" charset="0"/>
                  <a:buChar char="•"/>
                </a:pP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b="1" dirty="0">
                    <a:solidFill>
                      <a:schemeClr val="dk1"/>
                    </a:solidFill>
                    <a:latin typeface="Manjari"/>
                    <a:ea typeface="Manjari"/>
                    <a:cs typeface="Manjari"/>
                    <a:sym typeface="Manjari"/>
                  </a:rPr>
                  <a:t>Kernel density estimation</a:t>
                </a:r>
                <a:r>
                  <a:rPr lang="sl-SI" sz="1200" b="1" dirty="0">
                    <a:solidFill>
                      <a:schemeClr val="dk1"/>
                    </a:solidFill>
                    <a:latin typeface="Manjari"/>
                    <a:ea typeface="Manjari"/>
                    <a:cs typeface="Manjari"/>
                    <a:sym typeface="Manjari"/>
                  </a:rPr>
                  <a:t>: </a:t>
                </a:r>
                <a:r>
                  <a:rPr lang="en-US" sz="1200" dirty="0">
                    <a:solidFill>
                      <a:schemeClr val="dk1"/>
                    </a:solidFill>
                    <a:latin typeface="Manjari"/>
                    <a:ea typeface="Manjari"/>
                    <a:cs typeface="Manjari"/>
                    <a:sym typeface="Manjari"/>
                  </a:rPr>
                  <a:t>Objective</a:t>
                </a:r>
                <a:r>
                  <a:rPr lang="sl-SI" sz="1200" dirty="0">
                    <a:solidFill>
                      <a:schemeClr val="dk1"/>
                    </a:solidFill>
                    <a:latin typeface="Manjari"/>
                    <a:ea typeface="Manjari"/>
                    <a:cs typeface="Manjari"/>
                    <a:sym typeface="Manjari"/>
                  </a:rPr>
                  <a:t> is</a:t>
                </a:r>
                <a:r>
                  <a:rPr lang="en-US" sz="1200" dirty="0">
                    <a:solidFill>
                      <a:schemeClr val="dk1"/>
                    </a:solidFill>
                    <a:latin typeface="Manjari"/>
                    <a:ea typeface="Manjari"/>
                    <a:cs typeface="Manjari"/>
                    <a:sym typeface="Manjari"/>
                  </a:rPr>
                  <a:t> to visualize the data format in a similar way as you would see in the case of a discrete histogram </a:t>
                </a:r>
              </a:p>
              <a:p>
                <a:pPr indent="-295275">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Process: </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Define a core function and place it on each data point </a:t>
                </a:r>
              </a:p>
              <a:p>
                <a:pPr lvl="1" indent="-295275">
                  <a:spcBef>
                    <a:spcPts val="0"/>
                  </a:spcBef>
                  <a:spcAft>
                    <a:spcPts val="120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Sum up each function</a:t>
                </a:r>
              </a:p>
              <a:p>
                <a:pPr marL="161925" indent="0">
                  <a:buClr>
                    <a:schemeClr val="dk1"/>
                  </a:buClr>
                  <a:buSzPts val="1050"/>
                  <a:buNone/>
                </a:pPr>
                <a:r>
                  <a:rPr lang="sl-SI" sz="1300" dirty="0">
                    <a:solidFill>
                      <a:schemeClr val="accent6">
                        <a:lumMod val="50000"/>
                      </a:schemeClr>
                    </a:solidFill>
                    <a:effectLst/>
                  </a:rPr>
                  <a:t>                                                    </a:t>
                </a:r>
                <a14:m>
                  <m:oMath xmlns:m="http://schemas.openxmlformats.org/officeDocument/2006/math">
                    <m:acc>
                      <m:accPr>
                        <m:chr m:val="̂"/>
                        <m:ctrlPr>
                          <a:rPr lang="sl-SI" sz="1300" i="1" smtClean="0">
                            <a:solidFill>
                              <a:schemeClr val="accent6">
                                <a:lumMod val="50000"/>
                              </a:schemeClr>
                            </a:solidFill>
                            <a:effectLst/>
                            <a:latin typeface="Cambria Math" panose="02040503050406030204" pitchFamily="18" charset="0"/>
                          </a:rPr>
                        </m:ctrlPr>
                      </m:accPr>
                      <m:e>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𝑓</m:t>
                        </m:r>
                      </m:e>
                    </m:acc>
                    <m:d>
                      <m:dPr>
                        <m:ctrlPr>
                          <a:rPr lang="sl-SI" sz="1300" i="1" smtClean="0">
                            <a:solidFill>
                              <a:schemeClr val="accent6">
                                <a:lumMod val="50000"/>
                              </a:schemeClr>
                            </a:solidFill>
                            <a:effectLst/>
                            <a:latin typeface="Cambria Math" panose="02040503050406030204" pitchFamily="18" charset="0"/>
                          </a:rPr>
                        </m:ctrlPr>
                      </m:dPr>
                      <m:e>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𝑥</m:t>
                        </m:r>
                      </m:e>
                    </m:d>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m:t>
                    </m:r>
                    <m:f>
                      <m:fPr>
                        <m:ctrlPr>
                          <a:rPr lang="sl-SI" sz="1300" i="1">
                            <a:solidFill>
                              <a:schemeClr val="accent6">
                                <a:lumMod val="50000"/>
                              </a:schemeClr>
                            </a:solidFill>
                            <a:effectLst/>
                            <a:latin typeface="Cambria Math" panose="02040503050406030204" pitchFamily="18" charset="0"/>
                          </a:rPr>
                        </m:ctrlPr>
                      </m:fPr>
                      <m:num>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1</m:t>
                        </m:r>
                      </m:num>
                      <m:den>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𝑁</m:t>
                        </m:r>
                      </m:den>
                    </m:f>
                    <m:nary>
                      <m:naryPr>
                        <m:chr m:val="∑"/>
                        <m:limLoc m:val="undOvr"/>
                        <m:ctrlPr>
                          <a:rPr lang="sl-SI" sz="1300" i="1">
                            <a:solidFill>
                              <a:schemeClr val="accent6">
                                <a:lumMod val="50000"/>
                              </a:schemeClr>
                            </a:solidFill>
                            <a:effectLst/>
                            <a:latin typeface="Cambria Math" panose="02040503050406030204" pitchFamily="18" charset="0"/>
                          </a:rPr>
                        </m:ctrlPr>
                      </m:naryPr>
                      <m:sub>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𝑖</m:t>
                        </m:r>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=1</m:t>
                        </m:r>
                      </m:sub>
                      <m:sup>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𝑁</m:t>
                        </m:r>
                      </m:sup>
                      <m:e>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𝐾</m:t>
                        </m:r>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m:t>
                        </m:r>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𝑥</m:t>
                        </m:r>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m:t>
                        </m:r>
                        <m:sSub>
                          <m:sSubPr>
                            <m:ctrlPr>
                              <a:rPr lang="sl-SI" sz="1300" i="1">
                                <a:solidFill>
                                  <a:schemeClr val="accent6">
                                    <a:lumMod val="50000"/>
                                  </a:schemeClr>
                                </a:solidFill>
                                <a:effectLst/>
                                <a:latin typeface="Cambria Math" panose="02040503050406030204" pitchFamily="18" charset="0"/>
                              </a:rPr>
                            </m:ctrlPr>
                          </m:sSubPr>
                          <m:e>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𝑥</m:t>
                            </m:r>
                          </m:e>
                          <m:sub>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𝑖</m:t>
                            </m:r>
                          </m:sub>
                        </m:sSub>
                      </m:e>
                    </m:nary>
                    <m:r>
                      <a:rPr lang="sl-SI" sz="1300" i="1">
                        <a:solidFill>
                          <a:schemeClr val="accent6">
                            <a:lumMod val="50000"/>
                          </a:schemeClr>
                        </a:solidFill>
                        <a:effectLst/>
                        <a:latin typeface="Cambria Math" panose="02040503050406030204" pitchFamily="18" charset="0"/>
                        <a:ea typeface="Calibri" panose="020F0502020204030204" pitchFamily="34" charset="0"/>
                        <a:cs typeface="Arial" panose="020B0604020202020204" pitchFamily="34" charset="0"/>
                      </a:rPr>
                      <m:t>)</m:t>
                    </m:r>
                  </m:oMath>
                </a14:m>
                <a:r>
                  <a:rPr lang="sl-SI" sz="1300" dirty="0">
                    <a:solidFill>
                      <a:schemeClr val="accent6">
                        <a:lumMod val="50000"/>
                      </a:schemeClr>
                    </a:solidFill>
                    <a:latin typeface="Times New Roman" panose="02020603050405020304" pitchFamily="18" charset="0"/>
                    <a:ea typeface="Calibri" panose="020F0502020204030204" pitchFamily="34" charset="0"/>
                  </a:rPr>
                  <a:t>         </a:t>
                </a:r>
                <a14:m>
                  <m:oMath xmlns:m="http://schemas.openxmlformats.org/officeDocument/2006/math">
                    <m:acc>
                      <m:accPr>
                        <m:chr m:val="̂"/>
                        <m:ctrlPr>
                          <a:rPr lang="sl-SI" sz="1300" i="1">
                            <a:solidFill>
                              <a:schemeClr val="accent6">
                                <a:lumMod val="50000"/>
                              </a:schemeClr>
                            </a:solidFill>
                            <a:latin typeface="Cambria Math" panose="02040503050406030204" pitchFamily="18" charset="0"/>
                          </a:rPr>
                        </m:ctrlPr>
                      </m:accPr>
                      <m:e>
                        <m:r>
                          <a:rPr lang="sl-SI" sz="1300" i="1">
                            <a:solidFill>
                              <a:schemeClr val="accent6">
                                <a:lumMod val="50000"/>
                              </a:schemeClr>
                            </a:solidFill>
                            <a:latin typeface="Cambria Math" panose="02040503050406030204" pitchFamily="18" charset="0"/>
                          </a:rPr>
                          <m:t>𝑓</m:t>
                        </m:r>
                      </m:e>
                    </m:acc>
                    <m:d>
                      <m:dPr>
                        <m:ctrlPr>
                          <a:rPr lang="sl-SI" sz="1300" i="1">
                            <a:solidFill>
                              <a:schemeClr val="accent6">
                                <a:lumMod val="50000"/>
                              </a:schemeClr>
                            </a:solidFill>
                            <a:latin typeface="Cambria Math" panose="02040503050406030204" pitchFamily="18" charset="0"/>
                          </a:rPr>
                        </m:ctrlPr>
                      </m:dPr>
                      <m:e>
                        <m:r>
                          <a:rPr lang="sl-SI" sz="1300" i="1">
                            <a:solidFill>
                              <a:schemeClr val="accent6">
                                <a:lumMod val="50000"/>
                              </a:schemeClr>
                            </a:solidFill>
                            <a:latin typeface="Cambria Math" panose="02040503050406030204" pitchFamily="18" charset="0"/>
                          </a:rPr>
                          <m:t>𝑥</m:t>
                        </m:r>
                      </m:e>
                    </m:d>
                    <m:r>
                      <a:rPr lang="sl-SI" sz="1300" i="1">
                        <a:solidFill>
                          <a:schemeClr val="accent6">
                            <a:lumMod val="50000"/>
                          </a:schemeClr>
                        </a:solidFill>
                        <a:latin typeface="Cambria Math" panose="02040503050406030204" pitchFamily="18" charset="0"/>
                      </a:rPr>
                      <m:t>=</m:t>
                    </m:r>
                    <m:f>
                      <m:fPr>
                        <m:ctrlPr>
                          <a:rPr lang="sl-SI" sz="1300" i="1">
                            <a:solidFill>
                              <a:schemeClr val="accent6">
                                <a:lumMod val="50000"/>
                              </a:schemeClr>
                            </a:solidFill>
                            <a:latin typeface="Cambria Math" panose="02040503050406030204" pitchFamily="18" charset="0"/>
                          </a:rPr>
                        </m:ctrlPr>
                      </m:fPr>
                      <m:num>
                        <m:r>
                          <a:rPr lang="sl-SI" sz="1300" i="1">
                            <a:solidFill>
                              <a:schemeClr val="accent6">
                                <a:lumMod val="50000"/>
                              </a:schemeClr>
                            </a:solidFill>
                            <a:latin typeface="Cambria Math" panose="02040503050406030204" pitchFamily="18" charset="0"/>
                          </a:rPr>
                          <m:t>1</m:t>
                        </m:r>
                      </m:num>
                      <m:den>
                        <m:r>
                          <a:rPr lang="sl-SI" sz="1300" i="1">
                            <a:solidFill>
                              <a:schemeClr val="accent6">
                                <a:lumMod val="50000"/>
                              </a:schemeClr>
                            </a:solidFill>
                            <a:latin typeface="Cambria Math" panose="02040503050406030204" pitchFamily="18" charset="0"/>
                          </a:rPr>
                          <m:t>𝑁h</m:t>
                        </m:r>
                      </m:den>
                    </m:f>
                    <m:nary>
                      <m:naryPr>
                        <m:chr m:val="∑"/>
                        <m:limLoc m:val="undOvr"/>
                        <m:ctrlPr>
                          <a:rPr lang="sl-SI" sz="1300" i="1">
                            <a:solidFill>
                              <a:schemeClr val="accent6">
                                <a:lumMod val="50000"/>
                              </a:schemeClr>
                            </a:solidFill>
                            <a:latin typeface="Cambria Math" panose="02040503050406030204" pitchFamily="18" charset="0"/>
                          </a:rPr>
                        </m:ctrlPr>
                      </m:naryPr>
                      <m:sub>
                        <m:r>
                          <a:rPr lang="sl-SI" sz="1300" i="1">
                            <a:solidFill>
                              <a:schemeClr val="accent6">
                                <a:lumMod val="50000"/>
                              </a:schemeClr>
                            </a:solidFill>
                            <a:latin typeface="Cambria Math" panose="02040503050406030204" pitchFamily="18" charset="0"/>
                          </a:rPr>
                          <m:t>𝑖</m:t>
                        </m:r>
                        <m:r>
                          <a:rPr lang="sl-SI" sz="1300" i="1">
                            <a:solidFill>
                              <a:schemeClr val="accent6">
                                <a:lumMod val="50000"/>
                              </a:schemeClr>
                            </a:solidFill>
                            <a:latin typeface="Cambria Math" panose="02040503050406030204" pitchFamily="18" charset="0"/>
                          </a:rPr>
                          <m:t>=1</m:t>
                        </m:r>
                      </m:sub>
                      <m:sup>
                        <m:r>
                          <a:rPr lang="sl-SI" sz="1300" i="1">
                            <a:solidFill>
                              <a:schemeClr val="accent6">
                                <a:lumMod val="50000"/>
                              </a:schemeClr>
                            </a:solidFill>
                            <a:latin typeface="Cambria Math" panose="02040503050406030204" pitchFamily="18" charset="0"/>
                          </a:rPr>
                          <m:t>𝑁</m:t>
                        </m:r>
                      </m:sup>
                      <m:e>
                        <m:r>
                          <a:rPr lang="sl-SI" sz="1300" i="1">
                            <a:solidFill>
                              <a:schemeClr val="accent6">
                                <a:lumMod val="50000"/>
                              </a:schemeClr>
                            </a:solidFill>
                            <a:latin typeface="Cambria Math" panose="02040503050406030204" pitchFamily="18" charset="0"/>
                          </a:rPr>
                          <m:t>𝐾</m:t>
                        </m:r>
                        <m:r>
                          <a:rPr lang="sl-SI" sz="1300" i="1">
                            <a:solidFill>
                              <a:schemeClr val="accent6">
                                <a:lumMod val="50000"/>
                              </a:schemeClr>
                            </a:solidFill>
                            <a:latin typeface="Cambria Math" panose="02040503050406030204" pitchFamily="18" charset="0"/>
                          </a:rPr>
                          <m:t>(</m:t>
                        </m:r>
                        <m:f>
                          <m:fPr>
                            <m:ctrlPr>
                              <a:rPr lang="sl-SI" sz="1300" i="1">
                                <a:solidFill>
                                  <a:schemeClr val="accent6">
                                    <a:lumMod val="50000"/>
                                  </a:schemeClr>
                                </a:solidFill>
                                <a:latin typeface="Cambria Math" panose="02040503050406030204" pitchFamily="18" charset="0"/>
                              </a:rPr>
                            </m:ctrlPr>
                          </m:fPr>
                          <m:num>
                            <m:r>
                              <a:rPr lang="sl-SI" sz="1300" i="1">
                                <a:solidFill>
                                  <a:schemeClr val="accent6">
                                    <a:lumMod val="50000"/>
                                  </a:schemeClr>
                                </a:solidFill>
                                <a:latin typeface="Cambria Math" panose="02040503050406030204" pitchFamily="18" charset="0"/>
                              </a:rPr>
                              <m:t>𝑥</m:t>
                            </m:r>
                            <m:r>
                              <a:rPr lang="sl-SI" sz="1300" i="1">
                                <a:solidFill>
                                  <a:schemeClr val="accent6">
                                    <a:lumMod val="50000"/>
                                  </a:schemeClr>
                                </a:solidFill>
                                <a:latin typeface="Cambria Math" panose="02040503050406030204" pitchFamily="18" charset="0"/>
                              </a:rPr>
                              <m:t>−</m:t>
                            </m:r>
                            <m:sSub>
                              <m:sSubPr>
                                <m:ctrlPr>
                                  <a:rPr lang="sl-SI" sz="1300" i="1">
                                    <a:solidFill>
                                      <a:schemeClr val="accent6">
                                        <a:lumMod val="50000"/>
                                      </a:schemeClr>
                                    </a:solidFill>
                                    <a:latin typeface="Cambria Math" panose="02040503050406030204" pitchFamily="18" charset="0"/>
                                  </a:rPr>
                                </m:ctrlPr>
                              </m:sSubPr>
                              <m:e>
                                <m:r>
                                  <a:rPr lang="sl-SI" sz="1300" i="1">
                                    <a:solidFill>
                                      <a:schemeClr val="accent6">
                                        <a:lumMod val="50000"/>
                                      </a:schemeClr>
                                    </a:solidFill>
                                    <a:latin typeface="Cambria Math" panose="02040503050406030204" pitchFamily="18" charset="0"/>
                                  </a:rPr>
                                  <m:t>𝑥</m:t>
                                </m:r>
                              </m:e>
                              <m:sub>
                                <m:r>
                                  <a:rPr lang="sl-SI" sz="1300" i="1">
                                    <a:solidFill>
                                      <a:schemeClr val="accent6">
                                        <a:lumMod val="50000"/>
                                      </a:schemeClr>
                                    </a:solidFill>
                                    <a:latin typeface="Cambria Math" panose="02040503050406030204" pitchFamily="18" charset="0"/>
                                  </a:rPr>
                                  <m:t>𝑖</m:t>
                                </m:r>
                              </m:sub>
                            </m:sSub>
                          </m:num>
                          <m:den>
                            <m:r>
                              <a:rPr lang="sl-SI" sz="1300" i="1">
                                <a:solidFill>
                                  <a:schemeClr val="accent6">
                                    <a:lumMod val="50000"/>
                                  </a:schemeClr>
                                </a:solidFill>
                                <a:latin typeface="Cambria Math" panose="02040503050406030204" pitchFamily="18" charset="0"/>
                              </a:rPr>
                              <m:t>h</m:t>
                            </m:r>
                          </m:den>
                        </m:f>
                      </m:e>
                    </m:nary>
                    <m:r>
                      <a:rPr lang="sl-SI" sz="1300" i="1">
                        <a:solidFill>
                          <a:schemeClr val="accent6">
                            <a:lumMod val="50000"/>
                          </a:schemeClr>
                        </a:solidFill>
                        <a:latin typeface="Cambria Math" panose="02040503050406030204" pitchFamily="18" charset="0"/>
                      </a:rPr>
                      <m:t>)</m:t>
                    </m:r>
                  </m:oMath>
                </a14:m>
                <a:endParaRPr lang="sl-SI" sz="1300" dirty="0">
                  <a:solidFill>
                    <a:schemeClr val="accent6">
                      <a:lumMod val="50000"/>
                    </a:schemeClr>
                  </a:solidFill>
                  <a:latin typeface="Times New Roman" panose="02020603050405020304" pitchFamily="18" charset="0"/>
                  <a:ea typeface="Calibri" panose="020F0502020204030204" pitchFamily="34" charset="0"/>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None/>
                </a:pPr>
                <a:endParaRPr lang="sl-SI" sz="1200" dirty="0">
                  <a:solidFill>
                    <a:schemeClr val="dk1"/>
                  </a:solidFill>
                  <a:latin typeface="Manjari"/>
                  <a:ea typeface="Manjari"/>
                  <a:cs typeface="Manjari"/>
                  <a:sym typeface="Manjari"/>
                </a:endParaRPr>
              </a:p>
            </p:txBody>
          </p:sp>
        </mc:Choice>
        <mc:Fallback xmlns="">
          <p:sp>
            <p:nvSpPr>
              <p:cNvPr id="713" name="Google Shape;713;p80"/>
              <p:cNvSpPr txBox="1">
                <a:spLocks noGrp="1" noRot="1" noChangeAspect="1" noMove="1" noResize="1" noEditPoints="1" noAdjustHandles="1" noChangeArrowheads="1" noChangeShapeType="1" noTextEdit="1"/>
              </p:cNvSpPr>
              <p:nvPr>
                <p:ph type="body" idx="1"/>
              </p:nvPr>
            </p:nvSpPr>
            <p:spPr>
              <a:xfrm>
                <a:off x="713225" y="1211725"/>
                <a:ext cx="7717500" cy="1223274"/>
              </a:xfrm>
              <a:prstGeom prst="rect">
                <a:avLst/>
              </a:prstGeom>
              <a:blipFill>
                <a:blip r:embed="rId3"/>
                <a:stretch>
                  <a:fillRect b="-72500"/>
                </a:stretch>
              </a:blipFill>
            </p:spPr>
            <p:txBody>
              <a:bodyPr/>
              <a:lstStyle/>
              <a:p>
                <a:r>
                  <a:rPr lang="sl-SI">
                    <a:noFill/>
                  </a:rPr>
                  <a:t> </a:t>
                </a:r>
              </a:p>
            </p:txBody>
          </p:sp>
        </mc:Fallback>
      </mc:AlternateContent>
      <p:pic>
        <p:nvPicPr>
          <p:cNvPr id="9" name="Slika 2">
            <a:extLst>
              <a:ext uri="{FF2B5EF4-FFF2-40B4-BE49-F238E27FC236}">
                <a16:creationId xmlns:a16="http://schemas.microsoft.com/office/drawing/2014/main" id="{149E5D2C-79DE-4A09-95E7-E3E19E0D0FF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66245" y="2963599"/>
            <a:ext cx="2462701" cy="1529974"/>
          </a:xfrm>
          <a:prstGeom prst="rect">
            <a:avLst/>
          </a:prstGeom>
          <a:noFill/>
          <a:ln>
            <a:solidFill>
              <a:schemeClr val="tx1"/>
            </a:solidFill>
          </a:ln>
        </p:spPr>
      </p:pic>
      <p:pic>
        <p:nvPicPr>
          <p:cNvPr id="10" name="Slika 5">
            <a:extLst>
              <a:ext uri="{FF2B5EF4-FFF2-40B4-BE49-F238E27FC236}">
                <a16:creationId xmlns:a16="http://schemas.microsoft.com/office/drawing/2014/main" id="{79C12D1E-E655-42B8-B91A-5B48D7A94B0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489075" y="2963599"/>
            <a:ext cx="2471839" cy="1529974"/>
          </a:xfrm>
          <a:prstGeom prst="rect">
            <a:avLst/>
          </a:prstGeom>
          <a:noFill/>
          <a:ln>
            <a:solidFill>
              <a:schemeClr val="tx1"/>
            </a:solidFill>
          </a:ln>
        </p:spPr>
      </p:pic>
      <p:pic>
        <p:nvPicPr>
          <p:cNvPr id="11" name="Slika 4">
            <a:extLst>
              <a:ext uri="{FF2B5EF4-FFF2-40B4-BE49-F238E27FC236}">
                <a16:creationId xmlns:a16="http://schemas.microsoft.com/office/drawing/2014/main" id="{068F952F-908A-40EE-A42B-7A02FAC52334}"/>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121043" y="2963599"/>
            <a:ext cx="2309682" cy="1529974"/>
          </a:xfrm>
          <a:prstGeom prst="rect">
            <a:avLst/>
          </a:prstGeom>
          <a:noFill/>
          <a:ln>
            <a:solidFill>
              <a:schemeClr val="tx1"/>
            </a:solidFill>
          </a:ln>
        </p:spPr>
      </p:pic>
    </p:spTree>
    <p:extLst>
      <p:ext uri="{BB962C8B-B14F-4D97-AF65-F5344CB8AC3E}">
        <p14:creationId xmlns:p14="http://schemas.microsoft.com/office/powerpoint/2010/main" val="14951937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80"/>
          <p:cNvSpPr txBox="1">
            <a:spLocks noGrp="1"/>
          </p:cNvSpPr>
          <p:nvPr>
            <p:ph type="title"/>
          </p:nvPr>
        </p:nvSpPr>
        <p:spPr>
          <a:xfrm>
            <a:off x="1455750" y="683125"/>
            <a:ext cx="62325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700" dirty="0">
                <a:solidFill>
                  <a:schemeClr val="dk1"/>
                </a:solidFill>
              </a:rPr>
              <a:t>Distance based methods– </a:t>
            </a:r>
            <a:r>
              <a:rPr lang="sl-SI" sz="2700" dirty="0">
                <a:solidFill>
                  <a:schemeClr val="dk1"/>
                </a:solidFill>
              </a:rPr>
              <a:t>1</a:t>
            </a:r>
            <a:r>
              <a:rPr lang="sl-SI" dirty="0">
                <a:solidFill>
                  <a:schemeClr val="dk1"/>
                </a:solidFill>
              </a:rPr>
              <a:t>st</a:t>
            </a:r>
            <a:r>
              <a:rPr lang="en-US" sz="2700" dirty="0">
                <a:solidFill>
                  <a:schemeClr val="dk1"/>
                </a:solidFill>
              </a:rPr>
              <a:t> part</a:t>
            </a:r>
            <a:endParaRPr sz="2700" dirty="0">
              <a:solidFill>
                <a:schemeClr val="dk1"/>
              </a:solidFill>
            </a:endParaRPr>
          </a:p>
        </p:txBody>
      </p:sp>
      <mc:AlternateContent xmlns:mc="http://schemas.openxmlformats.org/markup-compatibility/2006">
        <mc:Choice xmlns:a14="http://schemas.microsoft.com/office/drawing/2010/main" Requires="a14">
          <p:sp>
            <p:nvSpPr>
              <p:cNvPr id="713" name="Google Shape;713;p80"/>
              <p:cNvSpPr txBox="1">
                <a:spLocks noGrp="1"/>
              </p:cNvSpPr>
              <p:nvPr>
                <p:ph type="body" idx="1"/>
              </p:nvPr>
            </p:nvSpPr>
            <p:spPr>
              <a:xfrm>
                <a:off x="713225" y="1348475"/>
                <a:ext cx="7717500" cy="1223274"/>
              </a:xfrm>
              <a:prstGeom prst="rect">
                <a:avLst/>
              </a:prstGeom>
            </p:spPr>
            <p:txBody>
              <a:bodyPr spcFirstLastPara="1" wrap="square" lIns="91425" tIns="91425" rIns="91425" bIns="91425" anchor="t" anchorCtr="0">
                <a:noAutofit/>
              </a:bodyPr>
              <a:lstStyle/>
              <a:p>
                <a:pPr marL="457200" lvl="0" indent="-295275" algn="l" rtl="0">
                  <a:spcAft>
                    <a:spcPts val="0"/>
                  </a:spcAft>
                  <a:buClr>
                    <a:schemeClr val="dk1"/>
                  </a:buClr>
                  <a:buSzPts val="1050"/>
                  <a:buFont typeface="Arial" panose="020B0604020202020204" pitchFamily="34" charset="0"/>
                  <a:buChar char="•"/>
                </a:pPr>
                <a:endParaRPr lang="sl-SI"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b="1" dirty="0" err="1">
                    <a:solidFill>
                      <a:schemeClr val="dk1"/>
                    </a:solidFill>
                    <a:latin typeface="Manjari"/>
                    <a:ea typeface="Manjari"/>
                    <a:cs typeface="Manjari"/>
                    <a:sym typeface="Manjari"/>
                  </a:rPr>
                  <a:t>Mahalanobis</a:t>
                </a:r>
                <a:r>
                  <a:rPr lang="sl-SI" sz="1200" b="1" dirty="0">
                    <a:solidFill>
                      <a:schemeClr val="dk1"/>
                    </a:solidFill>
                    <a:latin typeface="Manjari"/>
                    <a:ea typeface="Manjari"/>
                    <a:cs typeface="Manjari"/>
                    <a:sym typeface="Manjari"/>
                  </a:rPr>
                  <a:t> distance</a:t>
                </a:r>
                <a:r>
                  <a:rPr lang="en-US" sz="1200" b="1" dirty="0">
                    <a:solidFill>
                      <a:schemeClr val="dk1"/>
                    </a:solidFill>
                    <a:latin typeface="Manjari"/>
                    <a:ea typeface="Manjari"/>
                    <a:cs typeface="Manjari"/>
                    <a:sym typeface="Manjari"/>
                  </a:rPr>
                  <a:t>:</a:t>
                </a:r>
                <a:r>
                  <a:rPr lang="en-US" sz="1200" dirty="0">
                    <a:solidFill>
                      <a:schemeClr val="dk1"/>
                    </a:solidFill>
                    <a:latin typeface="Manjari"/>
                    <a:ea typeface="Manjari"/>
                    <a:cs typeface="Manjari"/>
                    <a:sym typeface="Manjari"/>
                  </a:rPr>
                  <a:t> multivariate outlier analysis = multivariate Euclidean </a:t>
                </a:r>
                <a:r>
                  <a:rPr lang="en-US" sz="1200" dirty="0" err="1">
                    <a:solidFill>
                      <a:schemeClr val="dk1"/>
                    </a:solidFill>
                    <a:latin typeface="Manjari"/>
                    <a:ea typeface="Manjari"/>
                    <a:cs typeface="Manjari"/>
                    <a:sym typeface="Manjari"/>
                  </a:rPr>
                  <a:t>distanc</a:t>
                </a:r>
                <a:r>
                  <a:rPr lang="sl-SI" sz="1200" dirty="0">
                    <a:solidFill>
                      <a:schemeClr val="dk1"/>
                    </a:solidFill>
                    <a:latin typeface="Manjari"/>
                    <a:ea typeface="Manjari"/>
                    <a:cs typeface="Manjari"/>
                    <a:sym typeface="Manjari"/>
                  </a:rPr>
                  <a:t>e</a:t>
                </a:r>
                <a:endParaRPr lang="en-US" sz="1200" dirty="0">
                  <a:solidFill>
                    <a:schemeClr val="dk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endParaRPr lang="en-US" sz="1200" dirty="0">
                  <a:solidFill>
                    <a:schemeClr val="dk1"/>
                  </a:solidFill>
                  <a:latin typeface="Manjari"/>
                  <a:ea typeface="Manjari"/>
                  <a:cs typeface="Manjari"/>
                  <a:sym typeface="Manjari"/>
                </a:endParaRPr>
              </a:p>
              <a:p>
                <a:pPr lvl="0" indent="-295275">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d variables (</a:t>
                </a:r>
                <a:r>
                  <a:rPr lang="en-US" sz="1200" dirty="0">
                    <a:solidFill>
                      <a:schemeClr val="tx1"/>
                    </a:solidFill>
                    <a:latin typeface="Manjari"/>
                    <a:ea typeface="Manjari"/>
                    <a:cs typeface="Manjari"/>
                    <a:sym typeface="Manjari"/>
                  </a:rPr>
                  <a:t>columns) -&gt; d-dimensional vector </a:t>
                </a:r>
                <a14:m>
                  <m:oMath xmlns:m="http://schemas.openxmlformats.org/officeDocument/2006/math">
                    <m:r>
                      <a:rPr lang="sl-SI" sz="1200" smtClean="0">
                        <a:solidFill>
                          <a:schemeClr val="tx1"/>
                        </a:solidFill>
                        <a:latin typeface="Cambria Math" panose="02040503050406030204" pitchFamily="18" charset="0"/>
                      </a:rPr>
                      <m:t>𝜇</m:t>
                    </m:r>
                    <m:sSup>
                      <m:sSupPr>
                        <m:ctrlPr>
                          <a:rPr lang="sl-SI" sz="1200" i="1">
                            <a:solidFill>
                              <a:schemeClr val="tx1"/>
                            </a:solidFill>
                            <a:latin typeface="Cambria Math" panose="02040503050406030204" pitchFamily="18" charset="0"/>
                          </a:rPr>
                        </m:ctrlPr>
                      </m:sSupPr>
                      <m:e>
                        <m:r>
                          <a:rPr lang="sl-SI" sz="1200">
                            <a:solidFill>
                              <a:schemeClr val="tx1"/>
                            </a:solidFill>
                            <a:latin typeface="Cambria Math" panose="02040503050406030204" pitchFamily="18" charset="0"/>
                          </a:rPr>
                          <m:t>=(</m:t>
                        </m:r>
                        <m:sSub>
                          <m:sSubPr>
                            <m:ctrlPr>
                              <a:rPr lang="sl-SI" sz="1200" i="1">
                                <a:solidFill>
                                  <a:schemeClr val="tx1"/>
                                </a:solidFill>
                                <a:latin typeface="Cambria Math" panose="02040503050406030204" pitchFamily="18" charset="0"/>
                              </a:rPr>
                            </m:ctrlPr>
                          </m:sSubPr>
                          <m:e>
                            <m:r>
                              <a:rPr lang="sl-SI" sz="1200">
                                <a:solidFill>
                                  <a:schemeClr val="tx1"/>
                                </a:solidFill>
                                <a:latin typeface="Cambria Math" panose="02040503050406030204" pitchFamily="18" charset="0"/>
                              </a:rPr>
                              <m:t>𝜇</m:t>
                            </m:r>
                          </m:e>
                          <m:sub>
                            <m:r>
                              <a:rPr lang="sl-SI" sz="1200">
                                <a:solidFill>
                                  <a:schemeClr val="tx1"/>
                                </a:solidFill>
                                <a:latin typeface="Cambria Math" panose="02040503050406030204" pitchFamily="18" charset="0"/>
                              </a:rPr>
                              <m:t>1</m:t>
                            </m:r>
                          </m:sub>
                        </m:sSub>
                        <m:r>
                          <a:rPr lang="sl-SI" sz="1200">
                            <a:solidFill>
                              <a:schemeClr val="tx1"/>
                            </a:solidFill>
                            <a:latin typeface="Cambria Math" panose="02040503050406030204" pitchFamily="18" charset="0"/>
                          </a:rPr>
                          <m:t>,</m:t>
                        </m:r>
                        <m:sSub>
                          <m:sSubPr>
                            <m:ctrlPr>
                              <a:rPr lang="sl-SI" sz="1200" i="1">
                                <a:solidFill>
                                  <a:schemeClr val="tx1"/>
                                </a:solidFill>
                                <a:latin typeface="Cambria Math" panose="02040503050406030204" pitchFamily="18" charset="0"/>
                              </a:rPr>
                            </m:ctrlPr>
                          </m:sSubPr>
                          <m:e>
                            <m:r>
                              <a:rPr lang="sl-SI" sz="1200">
                                <a:solidFill>
                                  <a:schemeClr val="tx1"/>
                                </a:solidFill>
                                <a:latin typeface="Cambria Math" panose="02040503050406030204" pitchFamily="18" charset="0"/>
                              </a:rPr>
                              <m:t>𝜇</m:t>
                            </m:r>
                          </m:e>
                          <m:sub>
                            <m:r>
                              <a:rPr lang="sl-SI" sz="1200">
                                <a:solidFill>
                                  <a:schemeClr val="tx1"/>
                                </a:solidFill>
                                <a:latin typeface="Cambria Math" panose="02040503050406030204" pitchFamily="18" charset="0"/>
                              </a:rPr>
                              <m:t>2</m:t>
                            </m:r>
                          </m:sub>
                        </m:sSub>
                        <m:r>
                          <a:rPr lang="sl-SI" sz="1200">
                            <a:solidFill>
                              <a:schemeClr val="tx1"/>
                            </a:solidFill>
                            <a:latin typeface="Cambria Math" panose="02040503050406030204" pitchFamily="18" charset="0"/>
                          </a:rPr>
                          <m:t>,…,</m:t>
                        </m:r>
                        <m:sSub>
                          <m:sSubPr>
                            <m:ctrlPr>
                              <a:rPr lang="sl-SI" sz="1200" i="1">
                                <a:solidFill>
                                  <a:schemeClr val="tx1"/>
                                </a:solidFill>
                                <a:latin typeface="Cambria Math" panose="02040503050406030204" pitchFamily="18" charset="0"/>
                              </a:rPr>
                            </m:ctrlPr>
                          </m:sSubPr>
                          <m:e>
                            <m:r>
                              <a:rPr lang="sl-SI" sz="1200">
                                <a:solidFill>
                                  <a:schemeClr val="tx1"/>
                                </a:solidFill>
                                <a:latin typeface="Cambria Math" panose="02040503050406030204" pitchFamily="18" charset="0"/>
                              </a:rPr>
                              <m:t>𝜇</m:t>
                            </m:r>
                          </m:e>
                          <m:sub>
                            <m:r>
                              <a:rPr lang="sl-SI" sz="1200">
                                <a:solidFill>
                                  <a:schemeClr val="tx1"/>
                                </a:solidFill>
                                <a:latin typeface="Cambria Math" panose="02040503050406030204" pitchFamily="18" charset="0"/>
                              </a:rPr>
                              <m:t>𝑑</m:t>
                            </m:r>
                          </m:sub>
                        </m:sSub>
                        <m:r>
                          <a:rPr lang="sl-SI" sz="1200">
                            <a:solidFill>
                              <a:schemeClr val="tx1"/>
                            </a:solidFill>
                            <a:latin typeface="Cambria Math" panose="02040503050406030204" pitchFamily="18" charset="0"/>
                          </a:rPr>
                          <m:t>)</m:t>
                        </m:r>
                      </m:e>
                      <m:sup>
                        <m:r>
                          <a:rPr lang="sl-SI" sz="1200">
                            <a:solidFill>
                              <a:schemeClr val="tx1"/>
                            </a:solidFill>
                            <a:latin typeface="Cambria Math" panose="02040503050406030204" pitchFamily="18" charset="0"/>
                          </a:rPr>
                          <m:t>𝑇</m:t>
                        </m:r>
                      </m:sup>
                    </m:sSup>
                  </m:oMath>
                </a14:m>
                <a:r>
                  <a:rPr lang="sl-SI" sz="1200" dirty="0">
                    <a:solidFill>
                      <a:schemeClr val="tx1"/>
                    </a:solidFill>
                    <a:latin typeface="Times New Roman" panose="02020603050405020304" pitchFamily="18" charset="0"/>
                  </a:rPr>
                  <a:t> </a:t>
                </a:r>
                <a:r>
                  <a:rPr lang="en-US" sz="1200" dirty="0">
                    <a:solidFill>
                      <a:schemeClr val="tx1"/>
                    </a:solidFill>
                    <a:latin typeface="Manjari"/>
                    <a:ea typeface="Manjari"/>
                    <a:cs typeface="Manjari"/>
                    <a:sym typeface="Manjari"/>
                  </a:rPr>
                  <a:t>and covariance matrix </a:t>
                </a:r>
                <a14:m>
                  <m:oMath xmlns:m="http://schemas.openxmlformats.org/officeDocument/2006/math">
                    <m:sSub>
                      <m:sSubPr>
                        <m:ctrlPr>
                          <a:rPr lang="sl-SI" sz="1200" i="1">
                            <a:solidFill>
                              <a:schemeClr val="tx1"/>
                            </a:solidFill>
                            <a:latin typeface="Cambria Math" panose="02040503050406030204" pitchFamily="18" charset="0"/>
                          </a:rPr>
                        </m:ctrlPr>
                      </m:sSubPr>
                      <m:e>
                        <m:r>
                          <m:rPr>
                            <m:sty m:val="p"/>
                          </m:rPr>
                          <a:rPr lang="sl-SI" sz="1200">
                            <a:solidFill>
                              <a:schemeClr val="tx1"/>
                            </a:solidFill>
                            <a:latin typeface="Cambria Math" panose="02040503050406030204" pitchFamily="18" charset="0"/>
                          </a:rPr>
                          <m:t>Σ</m:t>
                        </m:r>
                      </m:e>
                      <m:sub>
                        <m:r>
                          <a:rPr lang="sl-SI" sz="1200">
                            <a:solidFill>
                              <a:schemeClr val="tx1"/>
                            </a:solidFill>
                            <a:latin typeface="Cambria Math" panose="02040503050406030204" pitchFamily="18" charset="0"/>
                          </a:rPr>
                          <m:t>𝑖</m:t>
                        </m:r>
                        <m:r>
                          <a:rPr lang="sl-SI" sz="1200">
                            <a:solidFill>
                              <a:schemeClr val="tx1"/>
                            </a:solidFill>
                            <a:latin typeface="Cambria Math" panose="02040503050406030204" pitchFamily="18" charset="0"/>
                          </a:rPr>
                          <m:t>,</m:t>
                        </m:r>
                        <m:r>
                          <a:rPr lang="sl-SI" sz="1200">
                            <a:solidFill>
                              <a:schemeClr val="tx1"/>
                            </a:solidFill>
                            <a:latin typeface="Cambria Math" panose="02040503050406030204" pitchFamily="18" charset="0"/>
                          </a:rPr>
                          <m:t>𝑗</m:t>
                        </m:r>
                      </m:sub>
                    </m:sSub>
                  </m:oMath>
                </a14:m>
                <a:r>
                  <a:rPr lang="el-GR" sz="1200" dirty="0">
                    <a:solidFill>
                      <a:schemeClr val="tx1"/>
                    </a:solidFill>
                    <a:latin typeface="Manjari"/>
                    <a:ea typeface="Manjari"/>
                    <a:cs typeface="Manjari"/>
                    <a:sym typeface="Manjari"/>
                  </a:rPr>
                  <a:t> </a:t>
                </a:r>
                <a:r>
                  <a:rPr lang="en-US" sz="1200" dirty="0">
                    <a:solidFill>
                      <a:schemeClr val="tx1"/>
                    </a:solidFill>
                    <a:latin typeface="Manjari"/>
                    <a:ea typeface="Manjari"/>
                    <a:cs typeface="Manjari"/>
                    <a:sym typeface="Manjari"/>
                  </a:rPr>
                  <a:t>between </a:t>
                </a:r>
                <a:r>
                  <a:rPr lang="en-US" sz="1200" dirty="0" err="1">
                    <a:solidFill>
                      <a:schemeClr val="tx1"/>
                    </a:solidFill>
                    <a:latin typeface="Manjari"/>
                    <a:ea typeface="Manjari"/>
                    <a:cs typeface="Manjari"/>
                    <a:sym typeface="Manjari"/>
                  </a:rPr>
                  <a:t>rv</a:t>
                </a:r>
                <a:r>
                  <a:rPr lang="en-US" sz="1200" dirty="0">
                    <a:solidFill>
                      <a:schemeClr val="tx1"/>
                    </a:solidFill>
                    <a:latin typeface="Manjari"/>
                    <a:ea typeface="Manjari"/>
                    <a:cs typeface="Manjari"/>
                    <a:sym typeface="Manjari"/>
                  </a:rPr>
                  <a:t> </a:t>
                </a:r>
                <a14:m>
                  <m:oMath xmlns:m="http://schemas.openxmlformats.org/officeDocument/2006/math">
                    <m:sSub>
                      <m:sSubPr>
                        <m:ctrlPr>
                          <a:rPr lang="sl-SI" sz="1200" i="1">
                            <a:solidFill>
                              <a:schemeClr val="tx1"/>
                            </a:solidFill>
                            <a:latin typeface="Cambria Math" panose="02040503050406030204" pitchFamily="18" charset="0"/>
                          </a:rPr>
                        </m:ctrlPr>
                      </m:sSubPr>
                      <m:e>
                        <m:r>
                          <a:rPr lang="sl-SI" sz="1200">
                            <a:solidFill>
                              <a:schemeClr val="tx1"/>
                            </a:solidFill>
                            <a:latin typeface="Cambria Math" panose="02040503050406030204" pitchFamily="18" charset="0"/>
                          </a:rPr>
                          <m:t>𝑋</m:t>
                        </m:r>
                      </m:e>
                      <m:sub>
                        <m:r>
                          <a:rPr lang="sl-SI" sz="1200">
                            <a:solidFill>
                              <a:schemeClr val="tx1"/>
                            </a:solidFill>
                            <a:latin typeface="Cambria Math" panose="02040503050406030204" pitchFamily="18" charset="0"/>
                          </a:rPr>
                          <m:t>𝑖</m:t>
                        </m:r>
                      </m:sub>
                    </m:sSub>
                  </m:oMath>
                </a14:m>
                <a:r>
                  <a:rPr lang="en-US" sz="1200" dirty="0">
                    <a:solidFill>
                      <a:schemeClr val="tx1"/>
                    </a:solidFill>
                    <a:latin typeface="Manjari"/>
                    <a:ea typeface="Manjari"/>
                    <a:cs typeface="Manjari"/>
                    <a:sym typeface="Manjari"/>
                  </a:rPr>
                  <a:t> in </a:t>
                </a:r>
                <a14:m>
                  <m:oMath xmlns:m="http://schemas.openxmlformats.org/officeDocument/2006/math">
                    <m:sSub>
                      <m:sSubPr>
                        <m:ctrlPr>
                          <a:rPr lang="sl-SI" sz="1200" i="1">
                            <a:solidFill>
                              <a:schemeClr val="tx1"/>
                            </a:solidFill>
                            <a:latin typeface="Cambria Math" panose="02040503050406030204" pitchFamily="18" charset="0"/>
                          </a:rPr>
                        </m:ctrlPr>
                      </m:sSubPr>
                      <m:e>
                        <m:r>
                          <a:rPr lang="sl-SI" sz="1200">
                            <a:solidFill>
                              <a:schemeClr val="tx1"/>
                            </a:solidFill>
                            <a:latin typeface="Cambria Math" panose="02040503050406030204" pitchFamily="18" charset="0"/>
                          </a:rPr>
                          <m:t>𝑋</m:t>
                        </m:r>
                      </m:e>
                      <m:sub>
                        <m:r>
                          <a:rPr lang="sl-SI" sz="1200">
                            <a:solidFill>
                              <a:schemeClr val="tx1"/>
                            </a:solidFill>
                            <a:latin typeface="Cambria Math" panose="02040503050406030204" pitchFamily="18" charset="0"/>
                          </a:rPr>
                          <m:t>𝑗</m:t>
                        </m:r>
                      </m:sub>
                    </m:sSub>
                  </m:oMath>
                </a14:m>
                <a:r>
                  <a:rPr lang="sl-SI" sz="1200" dirty="0">
                    <a:solidFill>
                      <a:schemeClr val="tx1"/>
                    </a:solidFill>
                    <a:latin typeface="Manjari"/>
                    <a:ea typeface="Manjari"/>
                    <a:cs typeface="Manjari"/>
                    <a:sym typeface="Manjari"/>
                  </a:rPr>
                  <a:t>.</a:t>
                </a:r>
                <a:r>
                  <a:rPr lang="en-US" sz="1200" dirty="0">
                    <a:solidFill>
                      <a:schemeClr val="tx1"/>
                    </a:solidFill>
                    <a:latin typeface="Manjari"/>
                    <a:ea typeface="Manjari"/>
                    <a:cs typeface="Manjari"/>
                    <a:sym typeface="Manjari"/>
                  </a:rPr>
                  <a:t> </a:t>
                </a:r>
              </a:p>
              <a:p>
                <a:pPr marL="457200" lvl="0" indent="-295275" algn="l" rtl="0">
                  <a:spcAft>
                    <a:spcPts val="0"/>
                  </a:spcAft>
                  <a:buClr>
                    <a:schemeClr val="dk1"/>
                  </a:buClr>
                  <a:buSzPts val="1050"/>
                  <a:buFont typeface="Arial" panose="020B0604020202020204" pitchFamily="34" charset="0"/>
                  <a:buChar char="•"/>
                </a:pPr>
                <a:endParaRPr lang="en-US" sz="1200" dirty="0">
                  <a:solidFill>
                    <a:schemeClr val="tx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14:m>
                  <m:oMath xmlns:m="http://schemas.openxmlformats.org/officeDocument/2006/math">
                    <m:r>
                      <a:rPr lang="sl-SI" sz="12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𝑀𝑎h𝑎𝑙𝑎𝑛𝑜𝑏𝑖𝑠</m:t>
                    </m:r>
                    <m:d>
                      <m:dPr>
                        <m:ctrlPr>
                          <a:rPr lang="sl-SI" sz="1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sl-SI" sz="1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radPr>
                      <m:deg/>
                      <m:e>
                        <m:sSup>
                          <m:sSupPr>
                            <m:ctrlPr>
                              <a:rPr lang="sl-SI" sz="1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sl-SI" sz="1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𝜇</m:t>
                                </m:r>
                              </m:e>
                            </m:d>
                          </m:e>
                          <m:sup>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𝑇</m:t>
                            </m:r>
                          </m:sup>
                        </m:sSup>
                        <m:sSup>
                          <m:sSupPr>
                            <m:ctrlPr>
                              <a:rPr lang="sl-SI" sz="1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𝛴</m:t>
                            </m:r>
                          </m:e>
                          <m:sup>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−1</m:t>
                            </m:r>
                          </m:sup>
                        </m:sSup>
                        <m:d>
                          <m:dPr>
                            <m:ctrlPr>
                              <a:rPr lang="sl-SI" sz="1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sl-SI" sz="1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𝜇</m:t>
                            </m:r>
                          </m:e>
                        </m:d>
                      </m:e>
                    </m:rad>
                  </m:oMath>
                </a14:m>
                <a:r>
                  <a:rPr lang="sl-SI" sz="1200" i="1" dirty="0">
                    <a:solidFill>
                      <a:schemeClr val="tx1"/>
                    </a:solidFill>
                    <a:latin typeface="Manjari"/>
                    <a:ea typeface="Manjari"/>
                    <a:cs typeface="Manjari"/>
                    <a:sym typeface="Manjari"/>
                  </a:rPr>
                  <a:t> </a:t>
                </a:r>
                <a:r>
                  <a:rPr lang="el-GR" sz="1200" dirty="0">
                    <a:solidFill>
                      <a:schemeClr val="tx1"/>
                    </a:solidFill>
                    <a:latin typeface="Manjari"/>
                    <a:ea typeface="Manjari"/>
                    <a:cs typeface="Manjari"/>
                    <a:sym typeface="Manjari"/>
                  </a:rPr>
                  <a:t>(</a:t>
                </a:r>
                <a:r>
                  <a:rPr lang="en-US" sz="1200" dirty="0">
                    <a:solidFill>
                      <a:schemeClr val="tx1"/>
                    </a:solidFill>
                    <a:latin typeface="Manjari"/>
                    <a:ea typeface="Manjari"/>
                    <a:cs typeface="Manjari"/>
                    <a:sym typeface="Manjari"/>
                  </a:rPr>
                  <a:t>difference from point x to vector of means 𝜇)</a:t>
                </a:r>
              </a:p>
              <a:p>
                <a:pPr marL="457200" lvl="0" indent="-295275" algn="l" rtl="0">
                  <a:spcAft>
                    <a:spcPts val="0"/>
                  </a:spcAft>
                  <a:buClr>
                    <a:schemeClr val="dk1"/>
                  </a:buClr>
                  <a:buSzPts val="1050"/>
                  <a:buFont typeface="Arial" panose="020B0604020202020204" pitchFamily="34" charset="0"/>
                  <a:buChar char="•"/>
                </a:pPr>
                <a:endParaRPr lang="en-US" sz="1200" dirty="0">
                  <a:solidFill>
                    <a:schemeClr val="tx1"/>
                  </a:solidFill>
                  <a:latin typeface="Manjari"/>
                  <a:ea typeface="Manjari"/>
                  <a:cs typeface="Manjari"/>
                  <a:sym typeface="Manjari"/>
                </a:endParaRPr>
              </a:p>
              <a:p>
                <a:pPr marL="457200" lvl="0" indent="-295275" algn="l" rtl="0">
                  <a:spcAft>
                    <a:spcPts val="0"/>
                  </a:spcAft>
                  <a:buClr>
                    <a:schemeClr val="dk1"/>
                  </a:buClr>
                  <a:buSzPts val="1050"/>
                  <a:buFont typeface="Arial" panose="020B0604020202020204" pitchFamily="34" charset="0"/>
                  <a:buChar char="•"/>
                </a:pPr>
                <a:r>
                  <a:rPr lang="en-US" sz="1200" dirty="0">
                    <a:solidFill>
                      <a:schemeClr val="tx1"/>
                    </a:solidFill>
                    <a:latin typeface="Manjari"/>
                    <a:ea typeface="Manjari"/>
                    <a:cs typeface="Manjari"/>
                    <a:sym typeface="Manjari"/>
                  </a:rPr>
                  <a:t>SPSS -&gt; </a:t>
                </a:r>
                <a:r>
                  <a:rPr lang="en-US" sz="1200" dirty="0" err="1">
                    <a:solidFill>
                      <a:schemeClr val="tx1"/>
                    </a:solidFill>
                    <a:latin typeface="Manjari"/>
                    <a:ea typeface="Manjari"/>
                    <a:cs typeface="Manjari"/>
                    <a:sym typeface="Manjari"/>
                  </a:rPr>
                  <a:t>Mahalanobis</a:t>
                </a:r>
                <a:r>
                  <a:rPr lang="en-US" sz="1200" dirty="0">
                    <a:solidFill>
                      <a:schemeClr val="tx1"/>
                    </a:solidFill>
                    <a:latin typeface="Manjari"/>
                    <a:ea typeface="Manjari"/>
                    <a:cs typeface="Manjari"/>
                    <a:sym typeface="Manjari"/>
                  </a:rPr>
                  <a:t> distance for each combination of three variables </a:t>
                </a:r>
                <a:r>
                  <a:rPr lang="en-US" sz="1200" dirty="0">
                    <a:solidFill>
                      <a:schemeClr val="dk1"/>
                    </a:solidFill>
                    <a:latin typeface="Manjari"/>
                    <a:ea typeface="Manjari"/>
                    <a:cs typeface="Manjari"/>
                    <a:sym typeface="Manjari"/>
                  </a:rPr>
                  <a:t>-&gt; Excel critical values for different degrees of freedom. Each value of the </a:t>
                </a:r>
                <a:r>
                  <a:rPr lang="en-US" sz="1200" dirty="0" err="1">
                    <a:solidFill>
                      <a:schemeClr val="dk1"/>
                    </a:solidFill>
                    <a:latin typeface="Manjari"/>
                    <a:ea typeface="Manjari"/>
                    <a:cs typeface="Manjari"/>
                    <a:sym typeface="Manjari"/>
                  </a:rPr>
                  <a:t>Mahalanobis</a:t>
                </a:r>
                <a:r>
                  <a:rPr lang="en-US" sz="1200" dirty="0">
                    <a:solidFill>
                      <a:schemeClr val="dk1"/>
                    </a:solidFill>
                    <a:latin typeface="Manjari"/>
                    <a:ea typeface="Manjari"/>
                    <a:cs typeface="Manjari"/>
                    <a:sym typeface="Manjari"/>
                  </a:rPr>
                  <a:t> distance is compared to a critical value determined by degrees of freedom (determined by the number of variables)</a:t>
                </a:r>
              </a:p>
              <a:p>
                <a:pPr marL="457200" lvl="0" indent="-295275" algn="l" rtl="0">
                  <a:spcAft>
                    <a:spcPts val="0"/>
                  </a:spcAft>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The method </a:t>
                </a:r>
                <a:r>
                  <a:rPr lang="sl-SI" sz="1200" dirty="0">
                    <a:solidFill>
                      <a:schemeClr val="dk1"/>
                    </a:solidFill>
                    <a:latin typeface="Manjari"/>
                    <a:ea typeface="Manjari"/>
                    <a:cs typeface="Manjari"/>
                    <a:sym typeface="Manjari"/>
                  </a:rPr>
                  <a:t>returns 19 outiers:</a:t>
                </a:r>
              </a:p>
              <a:p>
                <a:pPr lvl="1" indent="-295275">
                  <a:spcBef>
                    <a:spcPts val="0"/>
                  </a:spcBef>
                  <a:buClr>
                    <a:schemeClr val="dk1"/>
                  </a:buClr>
                  <a:buSzPts val="1050"/>
                  <a:buFont typeface="Arial" panose="020B0604020202020204" pitchFamily="34" charset="0"/>
                  <a:buChar char="•"/>
                </a:pPr>
                <a:r>
                  <a:rPr lang="sl-SI" sz="1200" dirty="0">
                    <a:solidFill>
                      <a:schemeClr val="dk1"/>
                    </a:solidFill>
                    <a:latin typeface="Manjari"/>
                    <a:ea typeface="Manjari"/>
                    <a:cs typeface="Manjari"/>
                    <a:sym typeface="Manjari"/>
                  </a:rPr>
                  <a:t>O</a:t>
                </a:r>
                <a:r>
                  <a:rPr lang="en-US" sz="1200" dirty="0" err="1">
                    <a:solidFill>
                      <a:schemeClr val="dk1"/>
                    </a:solidFill>
                    <a:latin typeface="Manjari"/>
                    <a:ea typeface="Manjari"/>
                    <a:cs typeface="Manjari"/>
                    <a:sym typeface="Manjari"/>
                  </a:rPr>
                  <a:t>utlier</a:t>
                </a:r>
                <a:r>
                  <a:rPr lang="sl-SI" sz="1200" dirty="0">
                    <a:solidFill>
                      <a:schemeClr val="dk1"/>
                    </a:solidFill>
                    <a:latin typeface="Manjari"/>
                    <a:ea typeface="Manjari"/>
                    <a:cs typeface="Manjari"/>
                    <a:sym typeface="Manjari"/>
                  </a:rPr>
                  <a:t>s</a:t>
                </a:r>
                <a:r>
                  <a:rPr lang="en-US" sz="1200" dirty="0">
                    <a:solidFill>
                      <a:schemeClr val="dk1"/>
                    </a:solidFill>
                    <a:latin typeface="Manjari"/>
                    <a:ea typeface="Manjari"/>
                    <a:cs typeface="Manjari"/>
                    <a:sym typeface="Manjari"/>
                  </a:rPr>
                  <a:t> in the case of wrongly inserted age</a:t>
                </a:r>
                <a:r>
                  <a:rPr lang="sl-SI" sz="1200" dirty="0">
                    <a:solidFill>
                      <a:schemeClr val="dk1"/>
                    </a:solidFill>
                    <a:latin typeface="Manjari"/>
                    <a:ea typeface="Manjari"/>
                    <a:cs typeface="Manjari"/>
                    <a:sym typeface="Manjari"/>
                  </a:rPr>
                  <a:t> </a:t>
                </a:r>
              </a:p>
              <a:p>
                <a:pPr lvl="1" indent="-295275">
                  <a:spcBef>
                    <a:spcPts val="0"/>
                  </a:spcBef>
                  <a:buClr>
                    <a:schemeClr val="dk1"/>
                  </a:buClr>
                  <a:buSzPts val="1050"/>
                  <a:buFont typeface="Arial" panose="020B0604020202020204" pitchFamily="34" charset="0"/>
                  <a:buChar char="•"/>
                </a:pPr>
                <a:r>
                  <a:rPr lang="en-US" sz="1200" dirty="0">
                    <a:solidFill>
                      <a:schemeClr val="dk1"/>
                    </a:solidFill>
                    <a:latin typeface="Manjari"/>
                    <a:ea typeface="Manjari"/>
                    <a:cs typeface="Manjari"/>
                    <a:sym typeface="Manjari"/>
                  </a:rPr>
                  <a:t>The lower ages (0,1) are incorrectly identified</a:t>
                </a:r>
                <a:endParaRPr lang="sl-SI" sz="1200" dirty="0">
                  <a:solidFill>
                    <a:schemeClr val="dk1"/>
                  </a:solidFill>
                  <a:latin typeface="Manjari"/>
                  <a:ea typeface="Manjari"/>
                  <a:cs typeface="Manjari"/>
                  <a:sym typeface="Manjari"/>
                </a:endParaRPr>
              </a:p>
              <a:p>
                <a:pPr lvl="1" indent="-295275">
                  <a:spcBef>
                    <a:spcPts val="0"/>
                  </a:spcBef>
                  <a:buClr>
                    <a:schemeClr val="dk1"/>
                  </a:buClr>
                  <a:buSzPts val="1050"/>
                  <a:buFont typeface="Arial" panose="020B0604020202020204" pitchFamily="34" charset="0"/>
                  <a:buChar char="•"/>
                </a:pPr>
                <a:r>
                  <a:rPr lang="sl-SI" sz="1200" dirty="0">
                    <a:solidFill>
                      <a:schemeClr val="dk1"/>
                    </a:solidFill>
                    <a:latin typeface="Manjari"/>
                    <a:ea typeface="Manjari"/>
                    <a:cs typeface="Manjari"/>
                    <a:sym typeface="Manjari"/>
                  </a:rPr>
                  <a:t>5 digit postal numbers</a:t>
                </a:r>
                <a:endParaRPr lang="en-US" sz="1200" dirty="0">
                  <a:solidFill>
                    <a:schemeClr val="dk1"/>
                  </a:solidFill>
                  <a:latin typeface="Manjari"/>
                  <a:ea typeface="Manjari"/>
                  <a:cs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indent="-295275">
                  <a:buClr>
                    <a:schemeClr val="dk1"/>
                  </a:buClr>
                  <a:buSzPts val="1050"/>
                  <a:buFont typeface="Arial" panose="020B0604020202020204" pitchFamily="34" charset="0"/>
                  <a:buChar char="•"/>
                </a:pPr>
                <a:endParaRPr lang="sl-SI" sz="1200" dirty="0">
                  <a:solidFill>
                    <a:schemeClr val="dk1"/>
                  </a:solidFill>
                  <a:latin typeface="Manjari"/>
                  <a:sym typeface="Manjari"/>
                </a:endParaRPr>
              </a:p>
              <a:p>
                <a:pPr marL="457200" lvl="1" indent="0">
                  <a:buNone/>
                </a:pPr>
                <a:endParaRPr lang="sl-SI" sz="1200" dirty="0">
                  <a:solidFill>
                    <a:schemeClr val="dk1"/>
                  </a:solidFill>
                  <a:latin typeface="Manjari"/>
                  <a:ea typeface="Manjari"/>
                  <a:cs typeface="Manjari"/>
                  <a:sym typeface="Manjari"/>
                </a:endParaRPr>
              </a:p>
            </p:txBody>
          </p:sp>
        </mc:Choice>
        <mc:Fallback>
          <p:sp>
            <p:nvSpPr>
              <p:cNvPr id="713" name="Google Shape;713;p80"/>
              <p:cNvSpPr txBox="1">
                <a:spLocks noGrp="1" noRot="1" noChangeAspect="1" noMove="1" noResize="1" noEditPoints="1" noAdjustHandles="1" noChangeArrowheads="1" noChangeShapeType="1" noTextEdit="1"/>
              </p:cNvSpPr>
              <p:nvPr>
                <p:ph type="body" idx="1"/>
              </p:nvPr>
            </p:nvSpPr>
            <p:spPr>
              <a:xfrm>
                <a:off x="713225" y="1348475"/>
                <a:ext cx="7717500" cy="1223274"/>
              </a:xfrm>
              <a:prstGeom prst="rect">
                <a:avLst/>
              </a:prstGeom>
              <a:blipFill>
                <a:blip r:embed="rId3"/>
                <a:stretch>
                  <a:fillRect b="-127363"/>
                </a:stretch>
              </a:blipFill>
            </p:spPr>
            <p:txBody>
              <a:bodyPr/>
              <a:lstStyle/>
              <a:p>
                <a:r>
                  <a:rPr lang="sl-SI">
                    <a:noFill/>
                  </a:rPr>
                  <a:t> </a:t>
                </a:r>
              </a:p>
            </p:txBody>
          </p:sp>
        </mc:Fallback>
      </mc:AlternateContent>
      <p:pic>
        <p:nvPicPr>
          <p:cNvPr id="11" name="Picture 10">
            <a:extLst>
              <a:ext uri="{FF2B5EF4-FFF2-40B4-BE49-F238E27FC236}">
                <a16:creationId xmlns:a16="http://schemas.microsoft.com/office/drawing/2014/main" id="{3D7264FA-95B5-4E35-A9CF-5345AE64E5AE}"/>
              </a:ext>
            </a:extLst>
          </p:cNvPr>
          <p:cNvPicPr>
            <a:picLocks noChangeAspect="1"/>
          </p:cNvPicPr>
          <p:nvPr/>
        </p:nvPicPr>
        <p:blipFill>
          <a:blip r:embed="rId4"/>
          <a:stretch>
            <a:fillRect/>
          </a:stretch>
        </p:blipFill>
        <p:spPr>
          <a:xfrm>
            <a:off x="4571975" y="3483643"/>
            <a:ext cx="186149" cy="186149"/>
          </a:xfrm>
          <a:prstGeom prst="rect">
            <a:avLst/>
          </a:prstGeom>
        </p:spPr>
      </p:pic>
      <p:pic>
        <p:nvPicPr>
          <p:cNvPr id="13" name="Picture 12">
            <a:extLst>
              <a:ext uri="{FF2B5EF4-FFF2-40B4-BE49-F238E27FC236}">
                <a16:creationId xmlns:a16="http://schemas.microsoft.com/office/drawing/2014/main" id="{6CA05810-85F0-4009-B4FE-FA95CFD93BE7}"/>
              </a:ext>
            </a:extLst>
          </p:cNvPr>
          <p:cNvPicPr>
            <a:picLocks noChangeAspect="1"/>
          </p:cNvPicPr>
          <p:nvPr/>
        </p:nvPicPr>
        <p:blipFill>
          <a:blip r:embed="rId5"/>
          <a:stretch>
            <a:fillRect/>
          </a:stretch>
        </p:blipFill>
        <p:spPr>
          <a:xfrm>
            <a:off x="4571974" y="3669792"/>
            <a:ext cx="186150" cy="186150"/>
          </a:xfrm>
          <a:prstGeom prst="rect">
            <a:avLst/>
          </a:prstGeom>
        </p:spPr>
      </p:pic>
      <p:pic>
        <p:nvPicPr>
          <p:cNvPr id="16" name="Picture 15">
            <a:extLst>
              <a:ext uri="{FF2B5EF4-FFF2-40B4-BE49-F238E27FC236}">
                <a16:creationId xmlns:a16="http://schemas.microsoft.com/office/drawing/2014/main" id="{0EE0453C-F560-4402-9C64-BFCF40DF2962}"/>
              </a:ext>
            </a:extLst>
          </p:cNvPr>
          <p:cNvPicPr>
            <a:picLocks noChangeAspect="1"/>
          </p:cNvPicPr>
          <p:nvPr/>
        </p:nvPicPr>
        <p:blipFill>
          <a:blip r:embed="rId5"/>
          <a:stretch>
            <a:fillRect/>
          </a:stretch>
        </p:blipFill>
        <p:spPr>
          <a:xfrm>
            <a:off x="3174107" y="3857700"/>
            <a:ext cx="186150" cy="186150"/>
          </a:xfrm>
          <a:prstGeom prst="rect">
            <a:avLst/>
          </a:prstGeom>
        </p:spPr>
      </p:pic>
    </p:spTree>
    <p:extLst>
      <p:ext uri="{BB962C8B-B14F-4D97-AF65-F5344CB8AC3E}">
        <p14:creationId xmlns:p14="http://schemas.microsoft.com/office/powerpoint/2010/main" val="37409385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2021 Marketing Plan by Slidesgo">
  <a:themeElements>
    <a:clrScheme name="Simple Light">
      <a:dk1>
        <a:srgbClr val="1D262D"/>
      </a:dk1>
      <a:lt1>
        <a:srgbClr val="FFFFFF"/>
      </a:lt1>
      <a:dk2>
        <a:srgbClr val="595959"/>
      </a:dk2>
      <a:lt2>
        <a:srgbClr val="EEEEEE"/>
      </a:lt2>
      <a:accent1>
        <a:srgbClr val="9EDDEF"/>
      </a:accent1>
      <a:accent2>
        <a:srgbClr val="96B3C1"/>
      </a:accent2>
      <a:accent3>
        <a:srgbClr val="D9D9D9"/>
      </a:accent3>
      <a:accent4>
        <a:srgbClr val="F7E5B7"/>
      </a:accent4>
      <a:accent5>
        <a:srgbClr val="D7E1EA"/>
      </a:accent5>
      <a:accent6>
        <a:srgbClr val="FFFFFF"/>
      </a:accent6>
      <a:hlink>
        <a:srgbClr val="1D262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021 Marketing Plan by Slidesgo">
  <a:themeElements>
    <a:clrScheme name="Simple Light">
      <a:dk1>
        <a:srgbClr val="696E72"/>
      </a:dk1>
      <a:lt1>
        <a:srgbClr val="FFFFFF"/>
      </a:lt1>
      <a:dk2>
        <a:srgbClr val="595959"/>
      </a:dk2>
      <a:lt2>
        <a:srgbClr val="EEEEEE"/>
      </a:lt2>
      <a:accent1>
        <a:srgbClr val="9EDDEF"/>
      </a:accent1>
      <a:accent2>
        <a:srgbClr val="96B3C1"/>
      </a:accent2>
      <a:accent3>
        <a:srgbClr val="D9D9D9"/>
      </a:accent3>
      <a:accent4>
        <a:srgbClr val="F7E5B7"/>
      </a:accent4>
      <a:accent5>
        <a:srgbClr val="D7E1EA"/>
      </a:accent5>
      <a:accent6>
        <a:srgbClr val="FFFFFF"/>
      </a:accent6>
      <a:hlink>
        <a:srgbClr val="1D262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TotalTime>
  <Words>1359</Words>
  <Application>Microsoft Office PowerPoint</Application>
  <PresentationFormat>On-screen Show (16:9)</PresentationFormat>
  <Paragraphs>167</Paragraphs>
  <Slides>16</Slides>
  <Notes>16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16</vt:i4>
      </vt:variant>
    </vt:vector>
  </HeadingPairs>
  <TitlesOfParts>
    <vt:vector size="28" baseType="lpstr">
      <vt:lpstr>Arial</vt:lpstr>
      <vt:lpstr>Barlow</vt:lpstr>
      <vt:lpstr>Barlow Condensed</vt:lpstr>
      <vt:lpstr>Barlow Condensed Light</vt:lpstr>
      <vt:lpstr>Calibri</vt:lpstr>
      <vt:lpstr>Cambria Math</vt:lpstr>
      <vt:lpstr>Manjari</vt:lpstr>
      <vt:lpstr>Poppins</vt:lpstr>
      <vt:lpstr>Rozha One</vt:lpstr>
      <vt:lpstr>Times New Roman</vt:lpstr>
      <vt:lpstr>2021 Marketing Plan by Slidesgo</vt:lpstr>
      <vt:lpstr>2021 Marketing Plan by Slidesgo</vt:lpstr>
      <vt:lpstr>Analysis of data cleaning techniques</vt:lpstr>
      <vt:lpstr>Purpose of data cleaning</vt:lpstr>
      <vt:lpstr>Data type</vt:lpstr>
      <vt:lpstr>Outlier detection techniques</vt:lpstr>
      <vt:lpstr>Statistical methods– 1st part</vt:lpstr>
      <vt:lpstr>Normality test</vt:lpstr>
      <vt:lpstr>Statistical methods– 2nd part</vt:lpstr>
      <vt:lpstr>Statistical methods– 3rd part</vt:lpstr>
      <vt:lpstr>Distance based methods– 1st part</vt:lpstr>
      <vt:lpstr>Distance based methods– 2nd part</vt:lpstr>
      <vt:lpstr>Model based methods</vt:lpstr>
      <vt:lpstr>Deduplication</vt:lpstr>
      <vt:lpstr>Rule based cleaning</vt:lpstr>
      <vt:lpstr>Conclusion</vt:lpstr>
      <vt:lpstr>Attachments and computer code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data cleaning techniques</dc:title>
  <dc:creator>Asus Rog Strix</dc:creator>
  <cp:lastModifiedBy>Asus Rog Strix</cp:lastModifiedBy>
  <cp:revision>13</cp:revision>
  <dcterms:modified xsi:type="dcterms:W3CDTF">2021-10-13T16:07:22Z</dcterms:modified>
</cp:coreProperties>
</file>