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5"/>
  </p:notesMasterIdLst>
  <p:sldIdLst>
    <p:sldId id="256" r:id="rId3"/>
    <p:sldId id="257" r:id="rId4"/>
    <p:sldId id="259" r:id="rId5"/>
    <p:sldId id="317" r:id="rId6"/>
    <p:sldId id="260" r:id="rId7"/>
    <p:sldId id="263" r:id="rId8"/>
    <p:sldId id="266" r:id="rId9"/>
    <p:sldId id="283" r:id="rId10"/>
    <p:sldId id="269" r:id="rId11"/>
    <p:sldId id="271" r:id="rId12"/>
    <p:sldId id="299" r:id="rId13"/>
    <p:sldId id="278" r:id="rId14"/>
    <p:sldId id="302" r:id="rId15"/>
    <p:sldId id="303" r:id="rId16"/>
    <p:sldId id="306" r:id="rId17"/>
    <p:sldId id="305" r:id="rId18"/>
    <p:sldId id="310" r:id="rId19"/>
    <p:sldId id="309" r:id="rId20"/>
    <p:sldId id="286" r:id="rId21"/>
    <p:sldId id="311" r:id="rId22"/>
    <p:sldId id="296" r:id="rId23"/>
    <p:sldId id="298" r:id="rId2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706C0FA1-CF7A-46AA-915A-AE849E62E4CC}">
          <p14:sldIdLst>
            <p14:sldId id="256"/>
          </p14:sldIdLst>
        </p14:section>
        <p14:section name="CSPs" id="{CB8795AA-1B06-44DE-B731-0DC65FC3A508}">
          <p14:sldIdLst>
            <p14:sldId id="257"/>
            <p14:sldId id="259"/>
          </p14:sldIdLst>
        </p14:section>
        <p14:section name="Evaluating CSPs" id="{6FD8AD94-3410-459F-A4EF-42DAD5A4EC5E}">
          <p14:sldIdLst>
            <p14:sldId id="317"/>
            <p14:sldId id="260"/>
            <p14:sldId id="263"/>
            <p14:sldId id="266"/>
            <p14:sldId id="283"/>
            <p14:sldId id="269"/>
            <p14:sldId id="271"/>
          </p14:sldIdLst>
        </p14:section>
        <p14:section name="Notation" id="{2E785E59-2863-45AA-A977-23E6BE91B8CF}">
          <p14:sldIdLst>
            <p14:sldId id="299"/>
            <p14:sldId id="278"/>
            <p14:sldId id="302"/>
            <p14:sldId id="303"/>
            <p14:sldId id="306"/>
            <p14:sldId id="305"/>
            <p14:sldId id="310"/>
          </p14:sldIdLst>
        </p14:section>
        <p14:section name="Estimation" id="{D67C1BD9-10A9-44AE-B2DF-A44164A3F77D}">
          <p14:sldIdLst>
            <p14:sldId id="309"/>
            <p14:sldId id="286"/>
            <p14:sldId id="311"/>
            <p14:sldId id="296"/>
          </p14:sldIdLst>
        </p14:section>
        <p14:section name="Aims" id="{641B5DE7-B9B0-4F68-B184-792F0B58A5E3}">
          <p14:sldIdLst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r Vratanar" initials="BV" lastIdx="3" clrIdx="0">
    <p:extLst>
      <p:ext uri="{19B8F6BF-5375-455C-9EA6-DF929625EA0E}">
        <p15:presenceInfo xmlns:p15="http://schemas.microsoft.com/office/powerpoint/2012/main" userId="Bor Vratanar" providerId="None"/>
      </p:ext>
    </p:extLst>
  </p:cmAuthor>
  <p:cmAuthor id="2" name="Vratanar, Bor" initials="VB" lastIdx="1" clrIdx="1">
    <p:extLst>
      <p:ext uri="{19B8F6BF-5375-455C-9EA6-DF929625EA0E}">
        <p15:presenceInfo xmlns:p15="http://schemas.microsoft.com/office/powerpoint/2012/main" userId="S::bv4286@student.uni-lj.si::6a62616f-f1fd-4e79-ae56-5f8c675c0fc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8A26"/>
    <a:srgbClr val="659A2A"/>
    <a:srgbClr val="FF6E4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2A8F03-A29C-4327-B3DE-EA7D36CC81B6}" v="2749" dt="2021-10-15T12:57:43.5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57" autoAdjust="0"/>
  </p:normalViewPr>
  <p:slideViewPr>
    <p:cSldViewPr snapToGrid="0">
      <p:cViewPr varScale="1">
        <p:scale>
          <a:sx n="84" d="100"/>
          <a:sy n="84" d="100"/>
        </p:scale>
        <p:origin x="9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ratanar, Bor" userId="6a62616f-f1fd-4e79-ae56-5f8c675c0fc4" providerId="ADAL" clId="{AC2A8F03-A29C-4327-B3DE-EA7D36CC81B6}"/>
    <pc:docChg chg="undo redo custSel addSld delSld modSld sldOrd addSection delSection modSection">
      <pc:chgData name="Vratanar, Bor" userId="6a62616f-f1fd-4e79-ae56-5f8c675c0fc4" providerId="ADAL" clId="{AC2A8F03-A29C-4327-B3DE-EA7D36CC81B6}" dt="2021-10-15T12:57:49.796" v="7951" actId="14100"/>
      <pc:docMkLst>
        <pc:docMk/>
      </pc:docMkLst>
      <pc:sldChg chg="addSp delSp modSp mod">
        <pc:chgData name="Vratanar, Bor" userId="6a62616f-f1fd-4e79-ae56-5f8c675c0fc4" providerId="ADAL" clId="{AC2A8F03-A29C-4327-B3DE-EA7D36CC81B6}" dt="2021-10-12T13:59:49.576" v="7155" actId="14100"/>
        <pc:sldMkLst>
          <pc:docMk/>
          <pc:sldMk cId="3701412006" sldId="256"/>
        </pc:sldMkLst>
        <pc:spChg chg="mod">
          <ac:chgData name="Vratanar, Bor" userId="6a62616f-f1fd-4e79-ae56-5f8c675c0fc4" providerId="ADAL" clId="{AC2A8F03-A29C-4327-B3DE-EA7D36CC81B6}" dt="2021-10-12T13:49:31.507" v="7000" actId="1076"/>
          <ac:spMkLst>
            <pc:docMk/>
            <pc:sldMk cId="3701412006" sldId="256"/>
            <ac:spMk id="4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13:49:34.994" v="7001" actId="1076"/>
          <ac:spMkLst>
            <pc:docMk/>
            <pc:sldMk cId="3701412006" sldId="256"/>
            <ac:spMk id="5" creationId="{00000000-0000-0000-0000-000000000000}"/>
          </ac:spMkLst>
        </pc:spChg>
        <pc:spChg chg="add del mod">
          <ac:chgData name="Vratanar, Bor" userId="6a62616f-f1fd-4e79-ae56-5f8c675c0fc4" providerId="ADAL" clId="{AC2A8F03-A29C-4327-B3DE-EA7D36CC81B6}" dt="2021-10-12T13:55:44.419" v="7122" actId="478"/>
          <ac:spMkLst>
            <pc:docMk/>
            <pc:sldMk cId="3701412006" sldId="256"/>
            <ac:spMk id="6" creationId="{816EDA4B-FC58-451F-A356-51BF25A3A29E}"/>
          </ac:spMkLst>
        </pc:spChg>
        <pc:picChg chg="add del mod">
          <ac:chgData name="Vratanar, Bor" userId="6a62616f-f1fd-4e79-ae56-5f8c675c0fc4" providerId="ADAL" clId="{AC2A8F03-A29C-4327-B3DE-EA7D36CC81B6}" dt="2021-10-12T13:59:49.576" v="7155" actId="14100"/>
          <ac:picMkLst>
            <pc:docMk/>
            <pc:sldMk cId="3701412006" sldId="256"/>
            <ac:picMk id="3" creationId="{88E701AB-739C-46F0-840B-87A9AFBC801B}"/>
          </ac:picMkLst>
        </pc:picChg>
      </pc:sldChg>
      <pc:sldChg chg="addSp delSp modSp mod modAnim addCm delCm">
        <pc:chgData name="Vratanar, Bor" userId="6a62616f-f1fd-4e79-ae56-5f8c675c0fc4" providerId="ADAL" clId="{AC2A8F03-A29C-4327-B3DE-EA7D36CC81B6}" dt="2021-10-15T12:05:18.776" v="7866" actId="20577"/>
        <pc:sldMkLst>
          <pc:docMk/>
          <pc:sldMk cId="2631520091" sldId="257"/>
        </pc:sldMkLst>
        <pc:spChg chg="mod">
          <ac:chgData name="Vratanar, Bor" userId="6a62616f-f1fd-4e79-ae56-5f8c675c0fc4" providerId="ADAL" clId="{AC2A8F03-A29C-4327-B3DE-EA7D36CC81B6}" dt="2021-10-15T12:04:00.079" v="7844" actId="20577"/>
          <ac:spMkLst>
            <pc:docMk/>
            <pc:sldMk cId="2631520091" sldId="257"/>
            <ac:spMk id="2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5T12:05:18.776" v="7866" actId="20577"/>
          <ac:spMkLst>
            <pc:docMk/>
            <pc:sldMk cId="2631520091" sldId="257"/>
            <ac:spMk id="3" creationId="{00000000-0000-0000-0000-000000000000}"/>
          </ac:spMkLst>
        </pc:spChg>
        <pc:picChg chg="add del mod">
          <ac:chgData name="Vratanar, Bor" userId="6a62616f-f1fd-4e79-ae56-5f8c675c0fc4" providerId="ADAL" clId="{AC2A8F03-A29C-4327-B3DE-EA7D36CC81B6}" dt="2021-10-12T07:29:56.081" v="5936" actId="478"/>
          <ac:picMkLst>
            <pc:docMk/>
            <pc:sldMk cId="2631520091" sldId="257"/>
            <ac:picMk id="1026" creationId="{CEE8BEE7-B249-4DD9-8E10-9A37AB353619}"/>
          </ac:picMkLst>
        </pc:picChg>
        <pc:picChg chg="add mod">
          <ac:chgData name="Vratanar, Bor" userId="6a62616f-f1fd-4e79-ae56-5f8c675c0fc4" providerId="ADAL" clId="{AC2A8F03-A29C-4327-B3DE-EA7D36CC81B6}" dt="2021-10-12T14:00:24.944" v="7156" actId="1076"/>
          <ac:picMkLst>
            <pc:docMk/>
            <pc:sldMk cId="2631520091" sldId="257"/>
            <ac:picMk id="1028" creationId="{178C7D80-8D2D-4AD0-9C0C-C2FF211B677A}"/>
          </ac:picMkLst>
        </pc:picChg>
        <pc:cxnChg chg="add del mod">
          <ac:chgData name="Vratanar, Bor" userId="6a62616f-f1fd-4e79-ae56-5f8c675c0fc4" providerId="ADAL" clId="{AC2A8F03-A29C-4327-B3DE-EA7D36CC81B6}" dt="2021-10-07T12:55:02.916" v="913" actId="478"/>
          <ac:cxnSpMkLst>
            <pc:docMk/>
            <pc:sldMk cId="2631520091" sldId="257"/>
            <ac:cxnSpMk id="5" creationId="{1149928D-08CA-45C0-8C08-41FAC2B26A52}"/>
          </ac:cxnSpMkLst>
        </pc:cxnChg>
      </pc:sldChg>
      <pc:sldChg chg="addSp delSp modSp mod modAnim">
        <pc:chgData name="Vratanar, Bor" userId="6a62616f-f1fd-4e79-ae56-5f8c675c0fc4" providerId="ADAL" clId="{AC2A8F03-A29C-4327-B3DE-EA7D36CC81B6}" dt="2021-10-12T13:50:33.615" v="7010"/>
        <pc:sldMkLst>
          <pc:docMk/>
          <pc:sldMk cId="1518640314" sldId="259"/>
        </pc:sldMkLst>
        <pc:spChg chg="mod">
          <ac:chgData name="Vratanar, Bor" userId="6a62616f-f1fd-4e79-ae56-5f8c675c0fc4" providerId="ADAL" clId="{AC2A8F03-A29C-4327-B3DE-EA7D36CC81B6}" dt="2021-10-12T13:50:33.615" v="7010"/>
          <ac:spMkLst>
            <pc:docMk/>
            <pc:sldMk cId="1518640314" sldId="259"/>
            <ac:spMk id="2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13:50:19.181" v="7007" actId="207"/>
          <ac:spMkLst>
            <pc:docMk/>
            <pc:sldMk cId="1518640314" sldId="259"/>
            <ac:spMk id="4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13:50:22.525" v="7008" actId="207"/>
          <ac:spMkLst>
            <pc:docMk/>
            <pc:sldMk cId="1518640314" sldId="259"/>
            <ac:spMk id="9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13:50:22.525" v="7008" actId="207"/>
          <ac:spMkLst>
            <pc:docMk/>
            <pc:sldMk cId="1518640314" sldId="259"/>
            <ac:spMk id="11" creationId="{00000000-0000-0000-0000-000000000000}"/>
          </ac:spMkLst>
        </pc:spChg>
        <pc:spChg chg="add del mod">
          <ac:chgData name="Vratanar, Bor" userId="6a62616f-f1fd-4e79-ae56-5f8c675c0fc4" providerId="ADAL" clId="{AC2A8F03-A29C-4327-B3DE-EA7D36CC81B6}" dt="2021-10-12T13:50:27.525" v="7009" actId="207"/>
          <ac:spMkLst>
            <pc:docMk/>
            <pc:sldMk cId="1518640314" sldId="259"/>
            <ac:spMk id="18" creationId="{00000000-0000-0000-0000-000000000000}"/>
          </ac:spMkLst>
        </pc:spChg>
        <pc:spChg chg="add del mod">
          <ac:chgData name="Vratanar, Bor" userId="6a62616f-f1fd-4e79-ae56-5f8c675c0fc4" providerId="ADAL" clId="{AC2A8F03-A29C-4327-B3DE-EA7D36CC81B6}" dt="2021-10-12T13:50:27.525" v="7009" actId="207"/>
          <ac:spMkLst>
            <pc:docMk/>
            <pc:sldMk cId="1518640314" sldId="259"/>
            <ac:spMk id="19" creationId="{00000000-0000-0000-0000-000000000000}"/>
          </ac:spMkLst>
        </pc:spChg>
        <pc:spChg chg="add del mod">
          <ac:chgData name="Vratanar, Bor" userId="6a62616f-f1fd-4e79-ae56-5f8c675c0fc4" providerId="ADAL" clId="{AC2A8F03-A29C-4327-B3DE-EA7D36CC81B6}" dt="2021-10-12T13:50:27.525" v="7009" actId="207"/>
          <ac:spMkLst>
            <pc:docMk/>
            <pc:sldMk cId="1518640314" sldId="259"/>
            <ac:spMk id="31" creationId="{00000000-0000-0000-0000-000000000000}"/>
          </ac:spMkLst>
        </pc:spChg>
        <pc:spChg chg="add del mod">
          <ac:chgData name="Vratanar, Bor" userId="6a62616f-f1fd-4e79-ae56-5f8c675c0fc4" providerId="ADAL" clId="{AC2A8F03-A29C-4327-B3DE-EA7D36CC81B6}" dt="2021-10-12T13:50:27.525" v="7009" actId="207"/>
          <ac:spMkLst>
            <pc:docMk/>
            <pc:sldMk cId="1518640314" sldId="259"/>
            <ac:spMk id="32" creationId="{00000000-0000-0000-0000-000000000000}"/>
          </ac:spMkLst>
        </pc:spChg>
        <pc:spChg chg="add del mod">
          <ac:chgData name="Vratanar, Bor" userId="6a62616f-f1fd-4e79-ae56-5f8c675c0fc4" providerId="ADAL" clId="{AC2A8F03-A29C-4327-B3DE-EA7D36CC81B6}" dt="2021-10-12T13:50:27.525" v="7009" actId="207"/>
          <ac:spMkLst>
            <pc:docMk/>
            <pc:sldMk cId="1518640314" sldId="259"/>
            <ac:spMk id="33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07T11:38:09.196" v="84" actId="2711"/>
          <ac:spMkLst>
            <pc:docMk/>
            <pc:sldMk cId="1518640314" sldId="259"/>
            <ac:spMk id="46" creationId="{00000000-0000-0000-0000-000000000000}"/>
          </ac:spMkLst>
        </pc:spChg>
        <pc:cxnChg chg="add del mod">
          <ac:chgData name="Vratanar, Bor" userId="6a62616f-f1fd-4e79-ae56-5f8c675c0fc4" providerId="ADAL" clId="{AC2A8F03-A29C-4327-B3DE-EA7D36CC81B6}" dt="2021-10-08T05:35:23.621" v="964" actId="478"/>
          <ac:cxnSpMkLst>
            <pc:docMk/>
            <pc:sldMk cId="1518640314" sldId="259"/>
            <ac:cxnSpMk id="15" creationId="{00000000-0000-0000-0000-000000000000}"/>
          </ac:cxnSpMkLst>
        </pc:cxnChg>
        <pc:cxnChg chg="add del mod">
          <ac:chgData name="Vratanar, Bor" userId="6a62616f-f1fd-4e79-ae56-5f8c675c0fc4" providerId="ADAL" clId="{AC2A8F03-A29C-4327-B3DE-EA7D36CC81B6}" dt="2021-10-08T06:45:06.122" v="1307" actId="14100"/>
          <ac:cxnSpMkLst>
            <pc:docMk/>
            <pc:sldMk cId="1518640314" sldId="259"/>
            <ac:cxnSpMk id="17" creationId="{00000000-0000-0000-0000-000000000000}"/>
          </ac:cxnSpMkLst>
        </pc:cxnChg>
        <pc:cxnChg chg="add del mod">
          <ac:chgData name="Vratanar, Bor" userId="6a62616f-f1fd-4e79-ae56-5f8c675c0fc4" providerId="ADAL" clId="{AC2A8F03-A29C-4327-B3DE-EA7D36CC81B6}" dt="2021-10-08T06:45:13.265" v="1309" actId="14100"/>
          <ac:cxnSpMkLst>
            <pc:docMk/>
            <pc:sldMk cId="1518640314" sldId="259"/>
            <ac:cxnSpMk id="27" creationId="{00000000-0000-0000-0000-000000000000}"/>
          </ac:cxnSpMkLst>
        </pc:cxnChg>
        <pc:cxnChg chg="add del mod">
          <ac:chgData name="Vratanar, Bor" userId="6a62616f-f1fd-4e79-ae56-5f8c675c0fc4" providerId="ADAL" clId="{AC2A8F03-A29C-4327-B3DE-EA7D36CC81B6}" dt="2021-10-08T05:35:29.365" v="973" actId="478"/>
          <ac:cxnSpMkLst>
            <pc:docMk/>
            <pc:sldMk cId="1518640314" sldId="259"/>
            <ac:cxnSpMk id="34" creationId="{00000000-0000-0000-0000-000000000000}"/>
          </ac:cxnSpMkLst>
        </pc:cxnChg>
        <pc:cxnChg chg="add del mod">
          <ac:chgData name="Vratanar, Bor" userId="6a62616f-f1fd-4e79-ae56-5f8c675c0fc4" providerId="ADAL" clId="{AC2A8F03-A29C-4327-B3DE-EA7D36CC81B6}" dt="2021-10-08T05:35:29.365" v="973" actId="478"/>
          <ac:cxnSpMkLst>
            <pc:docMk/>
            <pc:sldMk cId="1518640314" sldId="259"/>
            <ac:cxnSpMk id="37" creationId="{00000000-0000-0000-0000-000000000000}"/>
          </ac:cxnSpMkLst>
        </pc:cxnChg>
      </pc:sldChg>
      <pc:sldChg chg="modSp add del mod modAnim">
        <pc:chgData name="Vratanar, Bor" userId="6a62616f-f1fd-4e79-ae56-5f8c675c0fc4" providerId="ADAL" clId="{AC2A8F03-A29C-4327-B3DE-EA7D36CC81B6}" dt="2021-10-15T12:19:50.748" v="7900" actId="6549"/>
        <pc:sldMkLst>
          <pc:docMk/>
          <pc:sldMk cId="960502408" sldId="260"/>
        </pc:sldMkLst>
        <pc:spChg chg="mod">
          <ac:chgData name="Vratanar, Bor" userId="6a62616f-f1fd-4e79-ae56-5f8c675c0fc4" providerId="ADAL" clId="{AC2A8F03-A29C-4327-B3DE-EA7D36CC81B6}" dt="2021-10-15T12:19:50.748" v="7900" actId="6549"/>
          <ac:spMkLst>
            <pc:docMk/>
            <pc:sldMk cId="960502408" sldId="260"/>
            <ac:spMk id="3" creationId="{00000000-0000-0000-0000-000000000000}"/>
          </ac:spMkLst>
        </pc:spChg>
      </pc:sldChg>
      <pc:sldChg chg="addSp delSp modSp mod modAnim">
        <pc:chgData name="Vratanar, Bor" userId="6a62616f-f1fd-4e79-ae56-5f8c675c0fc4" providerId="ADAL" clId="{AC2A8F03-A29C-4327-B3DE-EA7D36CC81B6}" dt="2021-10-12T13:50:55.196" v="7014" actId="207"/>
        <pc:sldMkLst>
          <pc:docMk/>
          <pc:sldMk cId="4188380148" sldId="263"/>
        </pc:sldMkLst>
        <pc:spChg chg="mod">
          <ac:chgData name="Vratanar, Bor" userId="6a62616f-f1fd-4e79-ae56-5f8c675c0fc4" providerId="ADAL" clId="{AC2A8F03-A29C-4327-B3DE-EA7D36CC81B6}" dt="2021-10-12T13:48:27.576" v="6992"/>
          <ac:spMkLst>
            <pc:docMk/>
            <pc:sldMk cId="4188380148" sldId="263"/>
            <ac:spMk id="2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13:50:45.715" v="7012" actId="207"/>
          <ac:spMkLst>
            <pc:docMk/>
            <pc:sldMk cId="4188380148" sldId="263"/>
            <ac:spMk id="4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13:50:48.955" v="7013" actId="207"/>
          <ac:spMkLst>
            <pc:docMk/>
            <pc:sldMk cId="4188380148" sldId="263"/>
            <ac:spMk id="9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13:50:48.955" v="7013" actId="207"/>
          <ac:spMkLst>
            <pc:docMk/>
            <pc:sldMk cId="4188380148" sldId="263"/>
            <ac:spMk id="11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13:50:55.196" v="7014" actId="207"/>
          <ac:spMkLst>
            <pc:docMk/>
            <pc:sldMk cId="4188380148" sldId="263"/>
            <ac:spMk id="18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13:50:55.196" v="7014" actId="207"/>
          <ac:spMkLst>
            <pc:docMk/>
            <pc:sldMk cId="4188380148" sldId="263"/>
            <ac:spMk id="19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07T12:04:54.880" v="723" actId="2711"/>
          <ac:spMkLst>
            <pc:docMk/>
            <pc:sldMk cId="4188380148" sldId="263"/>
            <ac:spMk id="25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07T12:04:54.880" v="723" actId="2711"/>
          <ac:spMkLst>
            <pc:docMk/>
            <pc:sldMk cId="4188380148" sldId="263"/>
            <ac:spMk id="26" creationId="{00000000-0000-0000-0000-000000000000}"/>
          </ac:spMkLst>
        </pc:spChg>
        <pc:spChg chg="add mod">
          <ac:chgData name="Vratanar, Bor" userId="6a62616f-f1fd-4e79-ae56-5f8c675c0fc4" providerId="ADAL" clId="{AC2A8F03-A29C-4327-B3DE-EA7D36CC81B6}" dt="2021-10-12T13:50:55.196" v="7014" actId="207"/>
          <ac:spMkLst>
            <pc:docMk/>
            <pc:sldMk cId="4188380148" sldId="263"/>
            <ac:spMk id="28" creationId="{77D98D25-0BF9-43D7-84CA-D890877E74A3}"/>
          </ac:spMkLst>
        </pc:spChg>
        <pc:spChg chg="del mod">
          <ac:chgData name="Vratanar, Bor" userId="6a62616f-f1fd-4e79-ae56-5f8c675c0fc4" providerId="ADAL" clId="{AC2A8F03-A29C-4327-B3DE-EA7D36CC81B6}" dt="2021-10-08T05:39:46.842" v="1072" actId="478"/>
          <ac:spMkLst>
            <pc:docMk/>
            <pc:sldMk cId="4188380148" sldId="263"/>
            <ac:spMk id="31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13:50:55.196" v="7014" actId="207"/>
          <ac:spMkLst>
            <pc:docMk/>
            <pc:sldMk cId="4188380148" sldId="263"/>
            <ac:spMk id="32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13:50:55.196" v="7014" actId="207"/>
          <ac:spMkLst>
            <pc:docMk/>
            <pc:sldMk cId="4188380148" sldId="263"/>
            <ac:spMk id="33" creationId="{00000000-0000-0000-0000-000000000000}"/>
          </ac:spMkLst>
        </pc:spChg>
        <pc:cxnChg chg="mod">
          <ac:chgData name="Vratanar, Bor" userId="6a62616f-f1fd-4e79-ae56-5f8c675c0fc4" providerId="ADAL" clId="{AC2A8F03-A29C-4327-B3DE-EA7D36CC81B6}" dt="2021-10-08T10:54:49.268" v="2999" actId="14100"/>
          <ac:cxnSpMkLst>
            <pc:docMk/>
            <pc:sldMk cId="4188380148" sldId="263"/>
            <ac:cxnSpMk id="27" creationId="{00000000-0000-0000-0000-000000000000}"/>
          </ac:cxnSpMkLst>
        </pc:cxnChg>
      </pc:sldChg>
      <pc:sldChg chg="del">
        <pc:chgData name="Vratanar, Bor" userId="6a62616f-f1fd-4e79-ae56-5f8c675c0fc4" providerId="ADAL" clId="{AC2A8F03-A29C-4327-B3DE-EA7D36CC81B6}" dt="2021-10-07T12:49:45.403" v="809" actId="2696"/>
        <pc:sldMkLst>
          <pc:docMk/>
          <pc:sldMk cId="2703543538" sldId="264"/>
        </pc:sldMkLst>
      </pc:sldChg>
      <pc:sldChg chg="addSp delSp modSp del mod modShow delCm">
        <pc:chgData name="Vratanar, Bor" userId="6a62616f-f1fd-4e79-ae56-5f8c675c0fc4" providerId="ADAL" clId="{AC2A8F03-A29C-4327-B3DE-EA7D36CC81B6}" dt="2021-10-14T13:40:51.748" v="7765" actId="47"/>
        <pc:sldMkLst>
          <pc:docMk/>
          <pc:sldMk cId="1632542436" sldId="265"/>
        </pc:sldMkLst>
        <pc:spChg chg="del mod">
          <ac:chgData name="Vratanar, Bor" userId="6a62616f-f1fd-4e79-ae56-5f8c675c0fc4" providerId="ADAL" clId="{AC2A8F03-A29C-4327-B3DE-EA7D36CC81B6}" dt="2021-10-07T13:25:40.923" v="917" actId="478"/>
          <ac:spMkLst>
            <pc:docMk/>
            <pc:sldMk cId="1632542436" sldId="265"/>
            <ac:spMk id="2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07T13:25:45.773" v="919" actId="478"/>
          <ac:spMkLst>
            <pc:docMk/>
            <pc:sldMk cId="1632542436" sldId="265"/>
            <ac:spMk id="3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13:28:04.840" v="6852" actId="1076"/>
          <ac:spMkLst>
            <pc:docMk/>
            <pc:sldMk cId="1632542436" sldId="265"/>
            <ac:spMk id="4" creationId="{00000000-0000-0000-0000-000000000000}"/>
          </ac:spMkLst>
        </pc:spChg>
        <pc:spChg chg="add del mod">
          <ac:chgData name="Vratanar, Bor" userId="6a62616f-f1fd-4e79-ae56-5f8c675c0fc4" providerId="ADAL" clId="{AC2A8F03-A29C-4327-B3DE-EA7D36CC81B6}" dt="2021-10-07T13:25:42.299" v="918" actId="478"/>
          <ac:spMkLst>
            <pc:docMk/>
            <pc:sldMk cId="1632542436" sldId="265"/>
            <ac:spMk id="5" creationId="{284919CB-98CB-48E1-98B1-38704BAAD090}"/>
          </ac:spMkLst>
        </pc:spChg>
        <pc:spChg chg="add del mod">
          <ac:chgData name="Vratanar, Bor" userId="6a62616f-f1fd-4e79-ae56-5f8c675c0fc4" providerId="ADAL" clId="{AC2A8F03-A29C-4327-B3DE-EA7D36CC81B6}" dt="2021-10-07T13:25:47.291" v="920" actId="478"/>
          <ac:spMkLst>
            <pc:docMk/>
            <pc:sldMk cId="1632542436" sldId="265"/>
            <ac:spMk id="7" creationId="{3E04AE05-B757-4E49-ADB4-F8CC709FDA9C}"/>
          </ac:spMkLst>
        </pc:spChg>
        <pc:spChg chg="add mod">
          <ac:chgData name="Vratanar, Bor" userId="6a62616f-f1fd-4e79-ae56-5f8c675c0fc4" providerId="ADAL" clId="{AC2A8F03-A29C-4327-B3DE-EA7D36CC81B6}" dt="2021-10-07T13:26:03.328" v="923" actId="13822"/>
          <ac:spMkLst>
            <pc:docMk/>
            <pc:sldMk cId="1632542436" sldId="265"/>
            <ac:spMk id="8" creationId="{04AA202E-DDC0-4B19-8E02-9B400217E5EF}"/>
          </ac:spMkLst>
        </pc:spChg>
        <pc:spChg chg="add mod">
          <ac:chgData name="Vratanar, Bor" userId="6a62616f-f1fd-4e79-ae56-5f8c675c0fc4" providerId="ADAL" clId="{AC2A8F03-A29C-4327-B3DE-EA7D36CC81B6}" dt="2021-10-07T13:26:06.771" v="925" actId="1076"/>
          <ac:spMkLst>
            <pc:docMk/>
            <pc:sldMk cId="1632542436" sldId="265"/>
            <ac:spMk id="9" creationId="{E0773668-4E8E-408D-AA62-B77B370300C7}"/>
          </ac:spMkLst>
        </pc:spChg>
        <pc:spChg chg="add del mod">
          <ac:chgData name="Vratanar, Bor" userId="6a62616f-f1fd-4e79-ae56-5f8c675c0fc4" providerId="ADAL" clId="{AC2A8F03-A29C-4327-B3DE-EA7D36CC81B6}" dt="2021-10-07T13:27:44.482" v="940" actId="478"/>
          <ac:spMkLst>
            <pc:docMk/>
            <pc:sldMk cId="1632542436" sldId="265"/>
            <ac:spMk id="10" creationId="{E6AEF0AD-87B2-4F86-96C3-D67D840E04C5}"/>
          </ac:spMkLst>
        </pc:spChg>
        <pc:spChg chg="add del mod">
          <ac:chgData name="Vratanar, Bor" userId="6a62616f-f1fd-4e79-ae56-5f8c675c0fc4" providerId="ADAL" clId="{AC2A8F03-A29C-4327-B3DE-EA7D36CC81B6}" dt="2021-10-07T13:27:45.275" v="941" actId="478"/>
          <ac:spMkLst>
            <pc:docMk/>
            <pc:sldMk cId="1632542436" sldId="265"/>
            <ac:spMk id="11" creationId="{A310F1B9-C15B-4DA0-9E16-7E4ED2D60738}"/>
          </ac:spMkLst>
        </pc:spChg>
        <pc:spChg chg="add del mod">
          <ac:chgData name="Vratanar, Bor" userId="6a62616f-f1fd-4e79-ae56-5f8c675c0fc4" providerId="ADAL" clId="{AC2A8F03-A29C-4327-B3DE-EA7D36CC81B6}" dt="2021-10-07T13:27:43.170" v="939" actId="478"/>
          <ac:spMkLst>
            <pc:docMk/>
            <pc:sldMk cId="1632542436" sldId="265"/>
            <ac:spMk id="12" creationId="{512BCD79-ED5C-44EF-8276-6929710D5D47}"/>
          </ac:spMkLst>
        </pc:spChg>
        <pc:spChg chg="add del mod">
          <ac:chgData name="Vratanar, Bor" userId="6a62616f-f1fd-4e79-ae56-5f8c675c0fc4" providerId="ADAL" clId="{AC2A8F03-A29C-4327-B3DE-EA7D36CC81B6}" dt="2021-10-07T13:27:42.530" v="938" actId="478"/>
          <ac:spMkLst>
            <pc:docMk/>
            <pc:sldMk cId="1632542436" sldId="265"/>
            <ac:spMk id="13" creationId="{AC61EB8B-C377-4EED-B532-5132C2653661}"/>
          </ac:spMkLst>
        </pc:spChg>
        <pc:spChg chg="add mod">
          <ac:chgData name="Vratanar, Bor" userId="6a62616f-f1fd-4e79-ae56-5f8c675c0fc4" providerId="ADAL" clId="{AC2A8F03-A29C-4327-B3DE-EA7D36CC81B6}" dt="2021-10-07T13:27:56.953" v="945" actId="1076"/>
          <ac:spMkLst>
            <pc:docMk/>
            <pc:sldMk cId="1632542436" sldId="265"/>
            <ac:spMk id="14" creationId="{12659D7C-ACAE-4802-8D73-B42BE2F9144F}"/>
          </ac:spMkLst>
        </pc:spChg>
        <pc:spChg chg="add mod">
          <ac:chgData name="Vratanar, Bor" userId="6a62616f-f1fd-4e79-ae56-5f8c675c0fc4" providerId="ADAL" clId="{AC2A8F03-A29C-4327-B3DE-EA7D36CC81B6}" dt="2021-10-07T13:28:20.489" v="948" actId="208"/>
          <ac:spMkLst>
            <pc:docMk/>
            <pc:sldMk cId="1632542436" sldId="265"/>
            <ac:spMk id="15" creationId="{ACAE54FA-8B16-40AA-B32E-EA35CAC0D525}"/>
          </ac:spMkLst>
        </pc:spChg>
        <pc:spChg chg="add mod">
          <ac:chgData name="Vratanar, Bor" userId="6a62616f-f1fd-4e79-ae56-5f8c675c0fc4" providerId="ADAL" clId="{AC2A8F03-A29C-4327-B3DE-EA7D36CC81B6}" dt="2021-10-07T13:28:26.426" v="950" actId="1076"/>
          <ac:spMkLst>
            <pc:docMk/>
            <pc:sldMk cId="1632542436" sldId="265"/>
            <ac:spMk id="16" creationId="{AA18A9C3-6F05-4A6B-89EF-4FD650314429}"/>
          </ac:spMkLst>
        </pc:spChg>
        <pc:spChg chg="add mod">
          <ac:chgData name="Vratanar, Bor" userId="6a62616f-f1fd-4e79-ae56-5f8c675c0fc4" providerId="ADAL" clId="{AC2A8F03-A29C-4327-B3DE-EA7D36CC81B6}" dt="2021-10-07T13:28:30.514" v="952" actId="1076"/>
          <ac:spMkLst>
            <pc:docMk/>
            <pc:sldMk cId="1632542436" sldId="265"/>
            <ac:spMk id="17" creationId="{826BA356-06F9-4671-B3D5-4EE10F60B292}"/>
          </ac:spMkLst>
        </pc:spChg>
        <pc:spChg chg="mod">
          <ac:chgData name="Vratanar, Bor" userId="6a62616f-f1fd-4e79-ae56-5f8c675c0fc4" providerId="ADAL" clId="{AC2A8F03-A29C-4327-B3DE-EA7D36CC81B6}" dt="2021-10-12T13:27:58.017" v="6851" actId="1076"/>
          <ac:spMkLst>
            <pc:docMk/>
            <pc:sldMk cId="1632542436" sldId="265"/>
            <ac:spMk id="65" creationId="{00000000-0000-0000-0000-000000000000}"/>
          </ac:spMkLst>
        </pc:spChg>
      </pc:sldChg>
      <pc:sldChg chg="addSp delSp modSp add mod ord modAnim">
        <pc:chgData name="Vratanar, Bor" userId="6a62616f-f1fd-4e79-ae56-5f8c675c0fc4" providerId="ADAL" clId="{AC2A8F03-A29C-4327-B3DE-EA7D36CC81B6}" dt="2021-10-15T12:57:49.796" v="7951" actId="14100"/>
        <pc:sldMkLst>
          <pc:docMk/>
          <pc:sldMk cId="1377754034" sldId="266"/>
        </pc:sldMkLst>
        <pc:spChg chg="mod">
          <ac:chgData name="Vratanar, Bor" userId="6a62616f-f1fd-4e79-ae56-5f8c675c0fc4" providerId="ADAL" clId="{AC2A8F03-A29C-4327-B3DE-EA7D36CC81B6}" dt="2021-10-12T13:48:27.576" v="6992"/>
          <ac:spMkLst>
            <pc:docMk/>
            <pc:sldMk cId="1377754034" sldId="266"/>
            <ac:spMk id="2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13:51:05.994" v="7015" actId="207"/>
          <ac:spMkLst>
            <pc:docMk/>
            <pc:sldMk cId="1377754034" sldId="266"/>
            <ac:spMk id="4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13:51:09.765" v="7016" actId="207"/>
          <ac:spMkLst>
            <pc:docMk/>
            <pc:sldMk cId="1377754034" sldId="266"/>
            <ac:spMk id="9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13:51:09.765" v="7016" actId="207"/>
          <ac:spMkLst>
            <pc:docMk/>
            <pc:sldMk cId="1377754034" sldId="266"/>
            <ac:spMk id="11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13:51:13.861" v="7017" actId="207"/>
          <ac:spMkLst>
            <pc:docMk/>
            <pc:sldMk cId="1377754034" sldId="266"/>
            <ac:spMk id="18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13:51:13.861" v="7017" actId="207"/>
          <ac:spMkLst>
            <pc:docMk/>
            <pc:sldMk cId="1377754034" sldId="266"/>
            <ac:spMk id="19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07T12:49:52.272" v="810" actId="693"/>
          <ac:spMkLst>
            <pc:docMk/>
            <pc:sldMk cId="1377754034" sldId="266"/>
            <ac:spMk id="25" creationId="{00000000-0000-0000-0000-000000000000}"/>
          </ac:spMkLst>
        </pc:spChg>
        <pc:spChg chg="add mod">
          <ac:chgData name="Vratanar, Bor" userId="6a62616f-f1fd-4e79-ae56-5f8c675c0fc4" providerId="ADAL" clId="{AC2A8F03-A29C-4327-B3DE-EA7D36CC81B6}" dt="2021-10-15T12:57:43.514" v="7949"/>
          <ac:spMkLst>
            <pc:docMk/>
            <pc:sldMk cId="1377754034" sldId="266"/>
            <ac:spMk id="29" creationId="{0D6E56D7-86E7-40AC-AF9E-36B75B9C7939}"/>
          </ac:spMkLst>
        </pc:spChg>
        <pc:spChg chg="del mod">
          <ac:chgData name="Vratanar, Bor" userId="6a62616f-f1fd-4e79-ae56-5f8c675c0fc4" providerId="ADAL" clId="{AC2A8F03-A29C-4327-B3DE-EA7D36CC81B6}" dt="2021-10-15T12:57:46.006" v="7950" actId="478"/>
          <ac:spMkLst>
            <pc:docMk/>
            <pc:sldMk cId="1377754034" sldId="266"/>
            <ac:spMk id="31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13:51:13.861" v="7017" actId="207"/>
          <ac:spMkLst>
            <pc:docMk/>
            <pc:sldMk cId="1377754034" sldId="266"/>
            <ac:spMk id="32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13:51:13.861" v="7017" actId="207"/>
          <ac:spMkLst>
            <pc:docMk/>
            <pc:sldMk cId="1377754034" sldId="266"/>
            <ac:spMk id="33" creationId="{00000000-0000-0000-0000-000000000000}"/>
          </ac:spMkLst>
        </pc:spChg>
        <pc:cxnChg chg="mod">
          <ac:chgData name="Vratanar, Bor" userId="6a62616f-f1fd-4e79-ae56-5f8c675c0fc4" providerId="ADAL" clId="{AC2A8F03-A29C-4327-B3DE-EA7D36CC81B6}" dt="2021-10-15T12:57:49.796" v="7951" actId="14100"/>
          <ac:cxnSpMkLst>
            <pc:docMk/>
            <pc:sldMk cId="1377754034" sldId="266"/>
            <ac:cxnSpMk id="27" creationId="{00000000-0000-0000-0000-000000000000}"/>
          </ac:cxnSpMkLst>
        </pc:cxnChg>
      </pc:sldChg>
      <pc:sldChg chg="modSp add del mod ord">
        <pc:chgData name="Vratanar, Bor" userId="6a62616f-f1fd-4e79-ae56-5f8c675c0fc4" providerId="ADAL" clId="{AC2A8F03-A29C-4327-B3DE-EA7D36CC81B6}" dt="2021-10-07T12:49:36.997" v="807" actId="2696"/>
        <pc:sldMkLst>
          <pc:docMk/>
          <pc:sldMk cId="1732285180" sldId="266"/>
        </pc:sldMkLst>
        <pc:spChg chg="mod">
          <ac:chgData name="Vratanar, Bor" userId="6a62616f-f1fd-4e79-ae56-5f8c675c0fc4" providerId="ADAL" clId="{AC2A8F03-A29C-4327-B3DE-EA7D36CC81B6}" dt="2021-10-07T12:08:57.347" v="806" actId="21"/>
          <ac:spMkLst>
            <pc:docMk/>
            <pc:sldMk cId="1732285180" sldId="266"/>
            <ac:spMk id="2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07T12:07:40.121" v="804" actId="255"/>
          <ac:spMkLst>
            <pc:docMk/>
            <pc:sldMk cId="1732285180" sldId="266"/>
            <ac:spMk id="3" creationId="{00000000-0000-0000-0000-000000000000}"/>
          </ac:spMkLst>
        </pc:spChg>
      </pc:sldChg>
      <pc:sldChg chg="modSp add del mod">
        <pc:chgData name="Vratanar, Bor" userId="6a62616f-f1fd-4e79-ae56-5f8c675c0fc4" providerId="ADAL" clId="{AC2A8F03-A29C-4327-B3DE-EA7D36CC81B6}" dt="2021-10-07T13:25:38.520" v="916" actId="2696"/>
        <pc:sldMkLst>
          <pc:docMk/>
          <pc:sldMk cId="1127254176" sldId="267"/>
        </pc:sldMkLst>
        <pc:spChg chg="mod">
          <ac:chgData name="Vratanar, Bor" userId="6a62616f-f1fd-4e79-ae56-5f8c675c0fc4" providerId="ADAL" clId="{AC2A8F03-A29C-4327-B3DE-EA7D36CC81B6}" dt="2021-10-07T12:51:40.029" v="898" actId="20577"/>
          <ac:spMkLst>
            <pc:docMk/>
            <pc:sldMk cId="1127254176" sldId="267"/>
            <ac:spMk id="2" creationId="{00000000-0000-0000-0000-000000000000}"/>
          </ac:spMkLst>
        </pc:spChg>
      </pc:sldChg>
      <pc:sldChg chg="new del">
        <pc:chgData name="Vratanar, Bor" userId="6a62616f-f1fd-4e79-ae56-5f8c675c0fc4" providerId="ADAL" clId="{AC2A8F03-A29C-4327-B3DE-EA7D36CC81B6}" dt="2021-10-07T13:25:37.016" v="915" actId="2696"/>
        <pc:sldMkLst>
          <pc:docMk/>
          <pc:sldMk cId="2023914056" sldId="268"/>
        </pc:sldMkLst>
      </pc:sldChg>
      <pc:sldChg chg="addSp modSp mod modAnim">
        <pc:chgData name="Vratanar, Bor" userId="6a62616f-f1fd-4e79-ae56-5f8c675c0fc4" providerId="ADAL" clId="{AC2A8F03-A29C-4327-B3DE-EA7D36CC81B6}" dt="2021-10-12T14:01:36.664" v="7157" actId="14100"/>
        <pc:sldMkLst>
          <pc:docMk/>
          <pc:sldMk cId="3119288446" sldId="269"/>
        </pc:sldMkLst>
        <pc:spChg chg="mod">
          <ac:chgData name="Vratanar, Bor" userId="6a62616f-f1fd-4e79-ae56-5f8c675c0fc4" providerId="ADAL" clId="{AC2A8F03-A29C-4327-B3DE-EA7D36CC81B6}" dt="2021-10-12T13:00:50.312" v="6507" actId="20577"/>
          <ac:spMkLst>
            <pc:docMk/>
            <pc:sldMk cId="3119288446" sldId="269"/>
            <ac:spMk id="2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14:01:36.664" v="7157" actId="14100"/>
          <ac:spMkLst>
            <pc:docMk/>
            <pc:sldMk cId="3119288446" sldId="269"/>
            <ac:spMk id="3" creationId="{00000000-0000-0000-0000-000000000000}"/>
          </ac:spMkLst>
        </pc:spChg>
        <pc:spChg chg="add mod">
          <ac:chgData name="Vratanar, Bor" userId="6a62616f-f1fd-4e79-ae56-5f8c675c0fc4" providerId="ADAL" clId="{AC2A8F03-A29C-4327-B3DE-EA7D36CC81B6}" dt="2021-10-12T13:08:54.552" v="6667" actId="207"/>
          <ac:spMkLst>
            <pc:docMk/>
            <pc:sldMk cId="3119288446" sldId="269"/>
            <ac:spMk id="4" creationId="{19FB82B3-0EEC-4EED-BC74-63040BB80DA0}"/>
          </ac:spMkLst>
        </pc:spChg>
        <pc:spChg chg="add mod">
          <ac:chgData name="Vratanar, Bor" userId="6a62616f-f1fd-4e79-ae56-5f8c675c0fc4" providerId="ADAL" clId="{AC2A8F03-A29C-4327-B3DE-EA7D36CC81B6}" dt="2021-10-12T13:08:55.942" v="6668" actId="207"/>
          <ac:spMkLst>
            <pc:docMk/>
            <pc:sldMk cId="3119288446" sldId="269"/>
            <ac:spMk id="6" creationId="{6412865A-E37C-4C6D-A7EC-E4DD1A1F4AF1}"/>
          </ac:spMkLst>
        </pc:spChg>
        <pc:spChg chg="add mod">
          <ac:chgData name="Vratanar, Bor" userId="6a62616f-f1fd-4e79-ae56-5f8c675c0fc4" providerId="ADAL" clId="{AC2A8F03-A29C-4327-B3DE-EA7D36CC81B6}" dt="2021-10-12T13:08:56.855" v="6669" actId="207"/>
          <ac:spMkLst>
            <pc:docMk/>
            <pc:sldMk cId="3119288446" sldId="269"/>
            <ac:spMk id="7" creationId="{D84CB558-6A63-4225-82A2-1D6C43B74B04}"/>
          </ac:spMkLst>
        </pc:spChg>
        <pc:picChg chg="mod">
          <ac:chgData name="Vratanar, Bor" userId="6a62616f-f1fd-4e79-ae56-5f8c675c0fc4" providerId="ADAL" clId="{AC2A8F03-A29C-4327-B3DE-EA7D36CC81B6}" dt="2021-10-08T08:29:48.454" v="1529" actId="1076"/>
          <ac:picMkLst>
            <pc:docMk/>
            <pc:sldMk cId="3119288446" sldId="269"/>
            <ac:picMk id="4" creationId="{00000000-0000-0000-0000-000000000000}"/>
          </ac:picMkLst>
        </pc:picChg>
        <pc:picChg chg="mod">
          <ac:chgData name="Vratanar, Bor" userId="6a62616f-f1fd-4e79-ae56-5f8c675c0fc4" providerId="ADAL" clId="{AC2A8F03-A29C-4327-B3DE-EA7D36CC81B6}" dt="2021-10-12T07:31:40.122" v="5944" actId="1076"/>
          <ac:picMkLst>
            <pc:docMk/>
            <pc:sldMk cId="3119288446" sldId="269"/>
            <ac:picMk id="9" creationId="{00000000-0000-0000-0000-000000000000}"/>
          </ac:picMkLst>
        </pc:picChg>
        <pc:cxnChg chg="add mod">
          <ac:chgData name="Vratanar, Bor" userId="6a62616f-f1fd-4e79-ae56-5f8c675c0fc4" providerId="ADAL" clId="{AC2A8F03-A29C-4327-B3DE-EA7D36CC81B6}" dt="2021-10-12T13:08:49.055" v="6666" actId="1582"/>
          <ac:cxnSpMkLst>
            <pc:docMk/>
            <pc:sldMk cId="3119288446" sldId="269"/>
            <ac:cxnSpMk id="8" creationId="{AED222EA-80A0-463F-8BEF-6EF20DD0B38B}"/>
          </ac:cxnSpMkLst>
        </pc:cxnChg>
        <pc:cxnChg chg="add mod">
          <ac:chgData name="Vratanar, Bor" userId="6a62616f-f1fd-4e79-ae56-5f8c675c0fc4" providerId="ADAL" clId="{AC2A8F03-A29C-4327-B3DE-EA7D36CC81B6}" dt="2021-10-12T13:08:48.438" v="6665" actId="1582"/>
          <ac:cxnSpMkLst>
            <pc:docMk/>
            <pc:sldMk cId="3119288446" sldId="269"/>
            <ac:cxnSpMk id="10" creationId="{A8D3E35F-91CE-4B0B-8A7D-0984E7EFC871}"/>
          </ac:cxnSpMkLst>
        </pc:cxnChg>
        <pc:cxnChg chg="add mod">
          <ac:chgData name="Vratanar, Bor" userId="6a62616f-f1fd-4e79-ae56-5f8c675c0fc4" providerId="ADAL" clId="{AC2A8F03-A29C-4327-B3DE-EA7D36CC81B6}" dt="2021-10-12T13:08:47.345" v="6664" actId="1582"/>
          <ac:cxnSpMkLst>
            <pc:docMk/>
            <pc:sldMk cId="3119288446" sldId="269"/>
            <ac:cxnSpMk id="20" creationId="{EC372989-0B37-4C29-9AD4-4D518901BE24}"/>
          </ac:cxnSpMkLst>
        </pc:cxnChg>
      </pc:sldChg>
      <pc:sldChg chg="addSp delSp modSp del mod">
        <pc:chgData name="Vratanar, Bor" userId="6a62616f-f1fd-4e79-ae56-5f8c675c0fc4" providerId="ADAL" clId="{AC2A8F03-A29C-4327-B3DE-EA7D36CC81B6}" dt="2021-10-08T07:02:57.600" v="1388" actId="2696"/>
        <pc:sldMkLst>
          <pc:docMk/>
          <pc:sldMk cId="3732554068" sldId="270"/>
        </pc:sldMkLst>
        <pc:spChg chg="del">
          <ac:chgData name="Vratanar, Bor" userId="6a62616f-f1fd-4e79-ae56-5f8c675c0fc4" providerId="ADAL" clId="{AC2A8F03-A29C-4327-B3DE-EA7D36CC81B6}" dt="2021-10-08T06:40:09.850" v="1185" actId="478"/>
          <ac:spMkLst>
            <pc:docMk/>
            <pc:sldMk cId="3732554068" sldId="270"/>
            <ac:spMk id="2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08T06:40:12.085" v="1186" actId="478"/>
          <ac:spMkLst>
            <pc:docMk/>
            <pc:sldMk cId="3732554068" sldId="270"/>
            <ac:spMk id="3" creationId="{00000000-0000-0000-0000-000000000000}"/>
          </ac:spMkLst>
        </pc:spChg>
        <pc:spChg chg="add del mod">
          <ac:chgData name="Vratanar, Bor" userId="6a62616f-f1fd-4e79-ae56-5f8c675c0fc4" providerId="ADAL" clId="{AC2A8F03-A29C-4327-B3DE-EA7D36CC81B6}" dt="2021-10-08T06:40:13.697" v="1187" actId="478"/>
          <ac:spMkLst>
            <pc:docMk/>
            <pc:sldMk cId="3732554068" sldId="270"/>
            <ac:spMk id="5" creationId="{134B0AAF-E790-424C-B793-888922F8FC07}"/>
          </ac:spMkLst>
        </pc:spChg>
        <pc:picChg chg="add del mod">
          <ac:chgData name="Vratanar, Bor" userId="6a62616f-f1fd-4e79-ae56-5f8c675c0fc4" providerId="ADAL" clId="{AC2A8F03-A29C-4327-B3DE-EA7D36CC81B6}" dt="2021-10-08T06:44:19.204" v="1300" actId="21"/>
          <ac:picMkLst>
            <pc:docMk/>
            <pc:sldMk cId="3732554068" sldId="270"/>
            <ac:picMk id="7" creationId="{B561CB96-A810-4E7D-897C-9C63486FBA29}"/>
          </ac:picMkLst>
        </pc:picChg>
        <pc:picChg chg="add del mod">
          <ac:chgData name="Vratanar, Bor" userId="6a62616f-f1fd-4e79-ae56-5f8c675c0fc4" providerId="ADAL" clId="{AC2A8F03-A29C-4327-B3DE-EA7D36CC81B6}" dt="2021-10-08T06:44:19.204" v="1300" actId="21"/>
          <ac:picMkLst>
            <pc:docMk/>
            <pc:sldMk cId="3732554068" sldId="270"/>
            <ac:picMk id="9" creationId="{F3390CF1-6566-4A90-8350-8AFD78CD38E2}"/>
          </ac:picMkLst>
        </pc:picChg>
      </pc:sldChg>
      <pc:sldChg chg="addSp delSp modSp mod delAnim modAnim">
        <pc:chgData name="Vratanar, Bor" userId="6a62616f-f1fd-4e79-ae56-5f8c675c0fc4" providerId="ADAL" clId="{AC2A8F03-A29C-4327-B3DE-EA7D36CC81B6}" dt="2021-10-15T12:35:52.376" v="7904" actId="1076"/>
        <pc:sldMkLst>
          <pc:docMk/>
          <pc:sldMk cId="2818712349" sldId="271"/>
        </pc:sldMkLst>
        <pc:spChg chg="mod">
          <ac:chgData name="Vratanar, Bor" userId="6a62616f-f1fd-4e79-ae56-5f8c675c0fc4" providerId="ADAL" clId="{AC2A8F03-A29C-4327-B3DE-EA7D36CC81B6}" dt="2021-10-12T14:03:08.794" v="7169"/>
          <ac:spMkLst>
            <pc:docMk/>
            <pc:sldMk cId="2818712349" sldId="271"/>
            <ac:spMk id="2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3T07:44:37.482" v="7187"/>
          <ac:spMkLst>
            <pc:docMk/>
            <pc:sldMk cId="2818712349" sldId="271"/>
            <ac:spMk id="3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12T07:18:20.839" v="5855" actId="478"/>
          <ac:spMkLst>
            <pc:docMk/>
            <pc:sldMk cId="2818712349" sldId="271"/>
            <ac:spMk id="4" creationId="{04AA202E-DDC0-4B19-8E02-9B400217E5EF}"/>
          </ac:spMkLst>
        </pc:spChg>
        <pc:spChg chg="del">
          <ac:chgData name="Vratanar, Bor" userId="6a62616f-f1fd-4e79-ae56-5f8c675c0fc4" providerId="ADAL" clId="{AC2A8F03-A29C-4327-B3DE-EA7D36CC81B6}" dt="2021-10-12T07:18:20.839" v="5855" actId="478"/>
          <ac:spMkLst>
            <pc:docMk/>
            <pc:sldMk cId="2818712349" sldId="271"/>
            <ac:spMk id="5" creationId="{ACAE54FA-8B16-40AA-B32E-EA35CAC0D525}"/>
          </ac:spMkLst>
        </pc:spChg>
        <pc:spChg chg="del">
          <ac:chgData name="Vratanar, Bor" userId="6a62616f-f1fd-4e79-ae56-5f8c675c0fc4" providerId="ADAL" clId="{AC2A8F03-A29C-4327-B3DE-EA7D36CC81B6}" dt="2021-10-12T07:18:20.839" v="5855" actId="478"/>
          <ac:spMkLst>
            <pc:docMk/>
            <pc:sldMk cId="2818712349" sldId="271"/>
            <ac:spMk id="6" creationId="{04AA202E-DDC0-4B19-8E02-9B400217E5EF}"/>
          </ac:spMkLst>
        </pc:spChg>
        <pc:spChg chg="del">
          <ac:chgData name="Vratanar, Bor" userId="6a62616f-f1fd-4e79-ae56-5f8c675c0fc4" providerId="ADAL" clId="{AC2A8F03-A29C-4327-B3DE-EA7D36CC81B6}" dt="2021-10-12T07:18:20.839" v="5855" actId="478"/>
          <ac:spMkLst>
            <pc:docMk/>
            <pc:sldMk cId="2818712349" sldId="271"/>
            <ac:spMk id="7" creationId="{12659D7C-ACAE-4802-8D73-B42BE2F9144F}"/>
          </ac:spMkLst>
        </pc:spChg>
        <pc:spChg chg="del mod">
          <ac:chgData name="Vratanar, Bor" userId="6a62616f-f1fd-4e79-ae56-5f8c675c0fc4" providerId="ADAL" clId="{AC2A8F03-A29C-4327-B3DE-EA7D36CC81B6}" dt="2021-10-12T07:18:20.839" v="5855" actId="478"/>
          <ac:spMkLst>
            <pc:docMk/>
            <pc:sldMk cId="2818712349" sldId="271"/>
            <ac:spMk id="8" creationId="{ACAE54FA-8B16-40AA-B32E-EA35CAC0D525}"/>
          </ac:spMkLst>
        </pc:spChg>
        <pc:spChg chg="del">
          <ac:chgData name="Vratanar, Bor" userId="6a62616f-f1fd-4e79-ae56-5f8c675c0fc4" providerId="ADAL" clId="{AC2A8F03-A29C-4327-B3DE-EA7D36CC81B6}" dt="2021-10-12T07:18:20.839" v="5855" actId="478"/>
          <ac:spMkLst>
            <pc:docMk/>
            <pc:sldMk cId="2818712349" sldId="271"/>
            <ac:spMk id="9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12T07:18:20.839" v="5855" actId="478"/>
          <ac:spMkLst>
            <pc:docMk/>
            <pc:sldMk cId="2818712349" sldId="271"/>
            <ac:spMk id="10" creationId="{12659D7C-ACAE-4802-8D73-B42BE2F9144F}"/>
          </ac:spMkLst>
        </pc:spChg>
        <pc:spChg chg="del">
          <ac:chgData name="Vratanar, Bor" userId="6a62616f-f1fd-4e79-ae56-5f8c675c0fc4" providerId="ADAL" clId="{AC2A8F03-A29C-4327-B3DE-EA7D36CC81B6}" dt="2021-10-12T07:18:20.839" v="5855" actId="478"/>
          <ac:spMkLst>
            <pc:docMk/>
            <pc:sldMk cId="2818712349" sldId="271"/>
            <ac:spMk id="13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12T07:18:20.839" v="5855" actId="478"/>
          <ac:spMkLst>
            <pc:docMk/>
            <pc:sldMk cId="2818712349" sldId="271"/>
            <ac:spMk id="14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12T07:18:20.839" v="5855" actId="478"/>
          <ac:spMkLst>
            <pc:docMk/>
            <pc:sldMk cId="2818712349" sldId="271"/>
            <ac:spMk id="15" creationId="{00000000-0000-0000-0000-000000000000}"/>
          </ac:spMkLst>
        </pc:spChg>
        <pc:spChg chg="del mod">
          <ac:chgData name="Vratanar, Bor" userId="6a62616f-f1fd-4e79-ae56-5f8c675c0fc4" providerId="ADAL" clId="{AC2A8F03-A29C-4327-B3DE-EA7D36CC81B6}" dt="2021-10-12T07:18:20.839" v="5855" actId="478"/>
          <ac:spMkLst>
            <pc:docMk/>
            <pc:sldMk cId="2818712349" sldId="271"/>
            <ac:spMk id="16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12T07:18:20.839" v="5855" actId="478"/>
          <ac:spMkLst>
            <pc:docMk/>
            <pc:sldMk cId="2818712349" sldId="271"/>
            <ac:spMk id="17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12T07:18:20.839" v="5855" actId="478"/>
          <ac:spMkLst>
            <pc:docMk/>
            <pc:sldMk cId="2818712349" sldId="271"/>
            <ac:spMk id="18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12T07:18:20.839" v="5855" actId="478"/>
          <ac:spMkLst>
            <pc:docMk/>
            <pc:sldMk cId="2818712349" sldId="271"/>
            <ac:spMk id="19" creationId="{ACAE54FA-8B16-40AA-B32E-EA35CAC0D525}"/>
          </ac:spMkLst>
        </pc:spChg>
        <pc:spChg chg="del">
          <ac:chgData name="Vratanar, Bor" userId="6a62616f-f1fd-4e79-ae56-5f8c675c0fc4" providerId="ADAL" clId="{AC2A8F03-A29C-4327-B3DE-EA7D36CC81B6}" dt="2021-10-12T07:18:20.839" v="5855" actId="478"/>
          <ac:spMkLst>
            <pc:docMk/>
            <pc:sldMk cId="2818712349" sldId="271"/>
            <ac:spMk id="20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12T07:18:20.839" v="5855" actId="478"/>
          <ac:spMkLst>
            <pc:docMk/>
            <pc:sldMk cId="2818712349" sldId="271"/>
            <ac:spMk id="21" creationId="{ACAE54FA-8B16-40AA-B32E-EA35CAC0D525}"/>
          </ac:spMkLst>
        </pc:spChg>
        <pc:spChg chg="del">
          <ac:chgData name="Vratanar, Bor" userId="6a62616f-f1fd-4e79-ae56-5f8c675c0fc4" providerId="ADAL" clId="{AC2A8F03-A29C-4327-B3DE-EA7D36CC81B6}" dt="2021-10-12T07:18:20.839" v="5855" actId="478"/>
          <ac:spMkLst>
            <pc:docMk/>
            <pc:sldMk cId="2818712349" sldId="271"/>
            <ac:spMk id="22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12T07:18:20.839" v="5855" actId="478"/>
          <ac:spMkLst>
            <pc:docMk/>
            <pc:sldMk cId="2818712349" sldId="271"/>
            <ac:spMk id="25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12T07:18:20.839" v="5855" actId="478"/>
          <ac:spMkLst>
            <pc:docMk/>
            <pc:sldMk cId="2818712349" sldId="271"/>
            <ac:spMk id="26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12T07:18:20.839" v="5855" actId="478"/>
          <ac:spMkLst>
            <pc:docMk/>
            <pc:sldMk cId="2818712349" sldId="271"/>
            <ac:spMk id="27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12T07:18:20.839" v="5855" actId="478"/>
          <ac:spMkLst>
            <pc:docMk/>
            <pc:sldMk cId="2818712349" sldId="271"/>
            <ac:spMk id="28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12T07:18:20.839" v="5855" actId="478"/>
          <ac:spMkLst>
            <pc:docMk/>
            <pc:sldMk cId="2818712349" sldId="271"/>
            <ac:spMk id="29" creationId="{00000000-0000-0000-0000-000000000000}"/>
          </ac:spMkLst>
        </pc:spChg>
        <pc:picChg chg="add del mod">
          <ac:chgData name="Vratanar, Bor" userId="6a62616f-f1fd-4e79-ae56-5f8c675c0fc4" providerId="ADAL" clId="{AC2A8F03-A29C-4327-B3DE-EA7D36CC81B6}" dt="2021-10-13T07:51:49.033" v="7298" actId="478"/>
          <ac:picMkLst>
            <pc:docMk/>
            <pc:sldMk cId="2818712349" sldId="271"/>
            <ac:picMk id="4" creationId="{13970856-06B4-49D4-A9B7-8B6D91364115}"/>
          </ac:picMkLst>
        </pc:picChg>
        <pc:picChg chg="add mod">
          <ac:chgData name="Vratanar, Bor" userId="6a62616f-f1fd-4e79-ae56-5f8c675c0fc4" providerId="ADAL" clId="{AC2A8F03-A29C-4327-B3DE-EA7D36CC81B6}" dt="2021-10-15T12:35:52.376" v="7904" actId="1076"/>
          <ac:picMkLst>
            <pc:docMk/>
            <pc:sldMk cId="2818712349" sldId="271"/>
            <ac:picMk id="5" creationId="{02BF1A72-FA60-4087-895E-59EA51198C71}"/>
          </ac:picMkLst>
        </pc:picChg>
        <pc:picChg chg="add del mod">
          <ac:chgData name="Vratanar, Bor" userId="6a62616f-f1fd-4e79-ae56-5f8c675c0fc4" providerId="ADAL" clId="{AC2A8F03-A29C-4327-B3DE-EA7D36CC81B6}" dt="2021-10-13T07:52:02.934" v="7302" actId="478"/>
          <ac:picMkLst>
            <pc:docMk/>
            <pc:sldMk cId="2818712349" sldId="271"/>
            <ac:picMk id="5" creationId="{50DE0972-8C7A-4AA8-8D70-3D2E273D6234}"/>
          </ac:picMkLst>
        </pc:picChg>
        <pc:picChg chg="add del mod">
          <ac:chgData name="Vratanar, Bor" userId="6a62616f-f1fd-4e79-ae56-5f8c675c0fc4" providerId="ADAL" clId="{AC2A8F03-A29C-4327-B3DE-EA7D36CC81B6}" dt="2021-10-13T07:52:45.071" v="7308" actId="478"/>
          <ac:picMkLst>
            <pc:docMk/>
            <pc:sldMk cId="2818712349" sldId="271"/>
            <ac:picMk id="6" creationId="{A98729F3-2148-4F2F-8511-1333BC10D231}"/>
          </ac:picMkLst>
        </pc:picChg>
        <pc:picChg chg="add del mod">
          <ac:chgData name="Vratanar, Bor" userId="6a62616f-f1fd-4e79-ae56-5f8c675c0fc4" providerId="ADAL" clId="{AC2A8F03-A29C-4327-B3DE-EA7D36CC81B6}" dt="2021-10-15T12:35:48.966" v="7903" actId="478"/>
          <ac:picMkLst>
            <pc:docMk/>
            <pc:sldMk cId="2818712349" sldId="271"/>
            <ac:picMk id="7" creationId="{EF19F7F9-488B-4F83-B94F-49C2B8D221FC}"/>
          </ac:picMkLst>
        </pc:picChg>
        <pc:picChg chg="add del mod">
          <ac:chgData name="Vratanar, Bor" userId="6a62616f-f1fd-4e79-ae56-5f8c675c0fc4" providerId="ADAL" clId="{AC2A8F03-A29C-4327-B3DE-EA7D36CC81B6}" dt="2021-10-12T07:18:11.956" v="5852" actId="478"/>
          <ac:picMkLst>
            <pc:docMk/>
            <pc:sldMk cId="2818712349" sldId="271"/>
            <ac:picMk id="30" creationId="{47468C8D-E098-4EFC-B78B-A00FE78B01FA}"/>
          </ac:picMkLst>
        </pc:picChg>
        <pc:picChg chg="add del mod">
          <ac:chgData name="Vratanar, Bor" userId="6a62616f-f1fd-4e79-ae56-5f8c675c0fc4" providerId="ADAL" clId="{AC2A8F03-A29C-4327-B3DE-EA7D36CC81B6}" dt="2021-10-12T13:28:15.967" v="6854" actId="478"/>
          <ac:picMkLst>
            <pc:docMk/>
            <pc:sldMk cId="2818712349" sldId="271"/>
            <ac:picMk id="31" creationId="{6366A71F-2AFC-4769-968E-3CA3EDDB7A04}"/>
          </ac:picMkLst>
        </pc:picChg>
        <pc:cxnChg chg="del">
          <ac:chgData name="Vratanar, Bor" userId="6a62616f-f1fd-4e79-ae56-5f8c675c0fc4" providerId="ADAL" clId="{AC2A8F03-A29C-4327-B3DE-EA7D36CC81B6}" dt="2021-10-12T07:18:20.839" v="5855" actId="478"/>
          <ac:cxnSpMkLst>
            <pc:docMk/>
            <pc:sldMk cId="2818712349" sldId="271"/>
            <ac:cxnSpMk id="11" creationId="{00000000-0000-0000-0000-000000000000}"/>
          </ac:cxnSpMkLst>
        </pc:cxnChg>
        <pc:cxnChg chg="del">
          <ac:chgData name="Vratanar, Bor" userId="6a62616f-f1fd-4e79-ae56-5f8c675c0fc4" providerId="ADAL" clId="{AC2A8F03-A29C-4327-B3DE-EA7D36CC81B6}" dt="2021-10-12T07:18:20.839" v="5855" actId="478"/>
          <ac:cxnSpMkLst>
            <pc:docMk/>
            <pc:sldMk cId="2818712349" sldId="271"/>
            <ac:cxnSpMk id="12" creationId="{00000000-0000-0000-0000-000000000000}"/>
          </ac:cxnSpMkLst>
        </pc:cxnChg>
        <pc:cxnChg chg="del">
          <ac:chgData name="Vratanar, Bor" userId="6a62616f-f1fd-4e79-ae56-5f8c675c0fc4" providerId="ADAL" clId="{AC2A8F03-A29C-4327-B3DE-EA7D36CC81B6}" dt="2021-10-12T07:18:20.839" v="5855" actId="478"/>
          <ac:cxnSpMkLst>
            <pc:docMk/>
            <pc:sldMk cId="2818712349" sldId="271"/>
            <ac:cxnSpMk id="23" creationId="{00000000-0000-0000-0000-000000000000}"/>
          </ac:cxnSpMkLst>
        </pc:cxnChg>
        <pc:cxnChg chg="del">
          <ac:chgData name="Vratanar, Bor" userId="6a62616f-f1fd-4e79-ae56-5f8c675c0fc4" providerId="ADAL" clId="{AC2A8F03-A29C-4327-B3DE-EA7D36CC81B6}" dt="2021-10-12T07:18:20.839" v="5855" actId="478"/>
          <ac:cxnSpMkLst>
            <pc:docMk/>
            <pc:sldMk cId="2818712349" sldId="271"/>
            <ac:cxnSpMk id="24" creationId="{00000000-0000-0000-0000-000000000000}"/>
          </ac:cxnSpMkLst>
        </pc:cxnChg>
      </pc:sldChg>
      <pc:sldChg chg="modSp del mod modShow">
        <pc:chgData name="Vratanar, Bor" userId="6a62616f-f1fd-4e79-ae56-5f8c675c0fc4" providerId="ADAL" clId="{AC2A8F03-A29C-4327-B3DE-EA7D36CC81B6}" dt="2021-10-14T13:40:51.748" v="7765" actId="47"/>
        <pc:sldMkLst>
          <pc:docMk/>
          <pc:sldMk cId="2524945028" sldId="272"/>
        </pc:sldMkLst>
        <pc:spChg chg="mod">
          <ac:chgData name="Vratanar, Bor" userId="6a62616f-f1fd-4e79-ae56-5f8c675c0fc4" providerId="ADAL" clId="{AC2A8F03-A29C-4327-B3DE-EA7D36CC81B6}" dt="2021-10-12T13:48:27.576" v="6992"/>
          <ac:spMkLst>
            <pc:docMk/>
            <pc:sldMk cId="2524945028" sldId="272"/>
            <ac:spMk id="2" creationId="{00000000-0000-0000-0000-000000000000}"/>
          </ac:spMkLst>
        </pc:spChg>
      </pc:sldChg>
      <pc:sldChg chg="addSp delSp modSp del mod">
        <pc:chgData name="Vratanar, Bor" userId="6a62616f-f1fd-4e79-ae56-5f8c675c0fc4" providerId="ADAL" clId="{AC2A8F03-A29C-4327-B3DE-EA7D36CC81B6}" dt="2021-10-12T07:41:00.489" v="5981" actId="2696"/>
        <pc:sldMkLst>
          <pc:docMk/>
          <pc:sldMk cId="1135848472" sldId="273"/>
        </pc:sldMkLst>
        <pc:spChg chg="mod">
          <ac:chgData name="Vratanar, Bor" userId="6a62616f-f1fd-4e79-ae56-5f8c675c0fc4" providerId="ADAL" clId="{AC2A8F03-A29C-4327-B3DE-EA7D36CC81B6}" dt="2021-10-08T08:34:46.893" v="1539" actId="20577"/>
          <ac:spMkLst>
            <pc:docMk/>
            <pc:sldMk cId="1135848472" sldId="273"/>
            <ac:spMk id="2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08T09:47:08.343" v="2318" actId="113"/>
          <ac:spMkLst>
            <pc:docMk/>
            <pc:sldMk cId="1135848472" sldId="273"/>
            <ac:spMk id="3" creationId="{00000000-0000-0000-0000-000000000000}"/>
          </ac:spMkLst>
        </pc:spChg>
        <pc:spChg chg="add del mod">
          <ac:chgData name="Vratanar, Bor" userId="6a62616f-f1fd-4e79-ae56-5f8c675c0fc4" providerId="ADAL" clId="{AC2A8F03-A29C-4327-B3DE-EA7D36CC81B6}" dt="2021-10-08T09:36:26.241" v="1794" actId="478"/>
          <ac:spMkLst>
            <pc:docMk/>
            <pc:sldMk cId="1135848472" sldId="273"/>
            <ac:spMk id="4" creationId="{CBC87FD4-A4A7-44BA-926A-C88FBDE0DD4D}"/>
          </ac:spMkLst>
        </pc:spChg>
        <pc:spChg chg="add del mod">
          <ac:chgData name="Vratanar, Bor" userId="6a62616f-f1fd-4e79-ae56-5f8c675c0fc4" providerId="ADAL" clId="{AC2A8F03-A29C-4327-B3DE-EA7D36CC81B6}" dt="2021-10-08T09:36:26.241" v="1794" actId="478"/>
          <ac:spMkLst>
            <pc:docMk/>
            <pc:sldMk cId="1135848472" sldId="273"/>
            <ac:spMk id="7" creationId="{42879477-0D19-4F30-94E5-1827EE03C9AC}"/>
          </ac:spMkLst>
        </pc:spChg>
        <pc:spChg chg="add del mod">
          <ac:chgData name="Vratanar, Bor" userId="6a62616f-f1fd-4e79-ae56-5f8c675c0fc4" providerId="ADAL" clId="{AC2A8F03-A29C-4327-B3DE-EA7D36CC81B6}" dt="2021-10-08T09:36:26.241" v="1794" actId="478"/>
          <ac:spMkLst>
            <pc:docMk/>
            <pc:sldMk cId="1135848472" sldId="273"/>
            <ac:spMk id="8" creationId="{B10EB6FE-7D8A-4632-AEEC-60E965775942}"/>
          </ac:spMkLst>
        </pc:spChg>
        <pc:spChg chg="add del mod">
          <ac:chgData name="Vratanar, Bor" userId="6a62616f-f1fd-4e79-ae56-5f8c675c0fc4" providerId="ADAL" clId="{AC2A8F03-A29C-4327-B3DE-EA7D36CC81B6}" dt="2021-10-08T09:36:26.241" v="1794" actId="478"/>
          <ac:spMkLst>
            <pc:docMk/>
            <pc:sldMk cId="1135848472" sldId="273"/>
            <ac:spMk id="9" creationId="{8934A3EB-4CDC-4BB9-BCB8-F308EB3ABA78}"/>
          </ac:spMkLst>
        </pc:spChg>
        <pc:spChg chg="add mod">
          <ac:chgData name="Vratanar, Bor" userId="6a62616f-f1fd-4e79-ae56-5f8c675c0fc4" providerId="ADAL" clId="{AC2A8F03-A29C-4327-B3DE-EA7D36CC81B6}" dt="2021-10-08T09:47:24.694" v="2329" actId="1076"/>
          <ac:spMkLst>
            <pc:docMk/>
            <pc:sldMk cId="1135848472" sldId="273"/>
            <ac:spMk id="15" creationId="{8FF06870-48BF-4D67-9913-7BCE6720CC52}"/>
          </ac:spMkLst>
        </pc:spChg>
        <pc:cxnChg chg="add del mod">
          <ac:chgData name="Vratanar, Bor" userId="6a62616f-f1fd-4e79-ae56-5f8c675c0fc4" providerId="ADAL" clId="{AC2A8F03-A29C-4327-B3DE-EA7D36CC81B6}" dt="2021-10-08T09:36:26.241" v="1794" actId="478"/>
          <ac:cxnSpMkLst>
            <pc:docMk/>
            <pc:sldMk cId="1135848472" sldId="273"/>
            <ac:cxnSpMk id="5" creationId="{523E473E-6F53-48C4-9C9B-AB56B91D4471}"/>
          </ac:cxnSpMkLst>
        </pc:cxnChg>
        <pc:cxnChg chg="add del mod">
          <ac:chgData name="Vratanar, Bor" userId="6a62616f-f1fd-4e79-ae56-5f8c675c0fc4" providerId="ADAL" clId="{AC2A8F03-A29C-4327-B3DE-EA7D36CC81B6}" dt="2021-10-08T09:36:26.241" v="1794" actId="478"/>
          <ac:cxnSpMkLst>
            <pc:docMk/>
            <pc:sldMk cId="1135848472" sldId="273"/>
            <ac:cxnSpMk id="6" creationId="{6652DADF-3B8F-49FD-82B6-AA4C5AF0FCD8}"/>
          </ac:cxnSpMkLst>
        </pc:cxnChg>
        <pc:cxnChg chg="add del mod">
          <ac:chgData name="Vratanar, Bor" userId="6a62616f-f1fd-4e79-ae56-5f8c675c0fc4" providerId="ADAL" clId="{AC2A8F03-A29C-4327-B3DE-EA7D36CC81B6}" dt="2021-10-08T09:36:26.241" v="1794" actId="478"/>
          <ac:cxnSpMkLst>
            <pc:docMk/>
            <pc:sldMk cId="1135848472" sldId="273"/>
            <ac:cxnSpMk id="11" creationId="{57F3631D-6A2A-4689-9857-9172832BF69D}"/>
          </ac:cxnSpMkLst>
        </pc:cxnChg>
        <pc:cxnChg chg="add del mod">
          <ac:chgData name="Vratanar, Bor" userId="6a62616f-f1fd-4e79-ae56-5f8c675c0fc4" providerId="ADAL" clId="{AC2A8F03-A29C-4327-B3DE-EA7D36CC81B6}" dt="2021-10-08T09:36:26.241" v="1794" actId="478"/>
          <ac:cxnSpMkLst>
            <pc:docMk/>
            <pc:sldMk cId="1135848472" sldId="273"/>
            <ac:cxnSpMk id="12" creationId="{FB9BADF6-7FE6-42D1-B991-92415933773A}"/>
          </ac:cxnSpMkLst>
        </pc:cxnChg>
      </pc:sldChg>
      <pc:sldChg chg="modSp add del mod">
        <pc:chgData name="Vratanar, Bor" userId="6a62616f-f1fd-4e79-ae56-5f8c675c0fc4" providerId="ADAL" clId="{AC2A8F03-A29C-4327-B3DE-EA7D36CC81B6}" dt="2021-10-08T10:54:56.322" v="3000" actId="2696"/>
        <pc:sldMkLst>
          <pc:docMk/>
          <pc:sldMk cId="1580945238" sldId="274"/>
        </pc:sldMkLst>
        <pc:spChg chg="mod">
          <ac:chgData name="Vratanar, Bor" userId="6a62616f-f1fd-4e79-ae56-5f8c675c0fc4" providerId="ADAL" clId="{AC2A8F03-A29C-4327-B3DE-EA7D36CC81B6}" dt="2021-10-08T05:40:17.281" v="1076" actId="207"/>
          <ac:spMkLst>
            <pc:docMk/>
            <pc:sldMk cId="1580945238" sldId="274"/>
            <ac:spMk id="4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08T05:40:18.971" v="1077" actId="207"/>
          <ac:spMkLst>
            <pc:docMk/>
            <pc:sldMk cId="1580945238" sldId="274"/>
            <ac:spMk id="9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08T05:40:24.283" v="1080" actId="207"/>
          <ac:spMkLst>
            <pc:docMk/>
            <pc:sldMk cId="1580945238" sldId="274"/>
            <ac:spMk id="25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08T05:40:23.107" v="1079" actId="207"/>
          <ac:spMkLst>
            <pc:docMk/>
            <pc:sldMk cId="1580945238" sldId="274"/>
            <ac:spMk id="26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08T05:40:20.275" v="1078" actId="207"/>
          <ac:spMkLst>
            <pc:docMk/>
            <pc:sldMk cId="1580945238" sldId="274"/>
            <ac:spMk id="33" creationId="{00000000-0000-0000-0000-000000000000}"/>
          </ac:spMkLst>
        </pc:spChg>
      </pc:sldChg>
      <pc:sldChg chg="addSp delSp modSp new del mod ord">
        <pc:chgData name="Vratanar, Bor" userId="6a62616f-f1fd-4e79-ae56-5f8c675c0fc4" providerId="ADAL" clId="{AC2A8F03-A29C-4327-B3DE-EA7D36CC81B6}" dt="2021-10-08T08:00:18.668" v="1412" actId="47"/>
        <pc:sldMkLst>
          <pc:docMk/>
          <pc:sldMk cId="1151433637" sldId="275"/>
        </pc:sldMkLst>
        <pc:spChg chg="del">
          <ac:chgData name="Vratanar, Bor" userId="6a62616f-f1fd-4e79-ae56-5f8c675c0fc4" providerId="ADAL" clId="{AC2A8F03-A29C-4327-B3DE-EA7D36CC81B6}" dt="2021-10-08T07:59:20.423" v="1394" actId="478"/>
          <ac:spMkLst>
            <pc:docMk/>
            <pc:sldMk cId="1151433637" sldId="275"/>
            <ac:spMk id="2" creationId="{6D98F35C-5628-4F61-AA63-9188B9D2A641}"/>
          </ac:spMkLst>
        </pc:spChg>
        <pc:spChg chg="del mod">
          <ac:chgData name="Vratanar, Bor" userId="6a62616f-f1fd-4e79-ae56-5f8c675c0fc4" providerId="ADAL" clId="{AC2A8F03-A29C-4327-B3DE-EA7D36CC81B6}" dt="2021-10-08T07:59:21.026" v="1395" actId="478"/>
          <ac:spMkLst>
            <pc:docMk/>
            <pc:sldMk cId="1151433637" sldId="275"/>
            <ac:spMk id="3" creationId="{B7571BA8-1CE6-49CD-98F9-5AD3F91EF3C2}"/>
          </ac:spMkLst>
        </pc:spChg>
        <pc:spChg chg="add del mod">
          <ac:chgData name="Vratanar, Bor" userId="6a62616f-f1fd-4e79-ae56-5f8c675c0fc4" providerId="ADAL" clId="{AC2A8F03-A29C-4327-B3DE-EA7D36CC81B6}" dt="2021-10-08T07:59:22.632" v="1396" actId="478"/>
          <ac:spMkLst>
            <pc:docMk/>
            <pc:sldMk cId="1151433637" sldId="275"/>
            <ac:spMk id="7" creationId="{DE19E15B-155A-4672-86B0-C1B1689A7F29}"/>
          </ac:spMkLst>
        </pc:spChg>
        <pc:picChg chg="add del mod">
          <ac:chgData name="Vratanar, Bor" userId="6a62616f-f1fd-4e79-ae56-5f8c675c0fc4" providerId="ADAL" clId="{AC2A8F03-A29C-4327-B3DE-EA7D36CC81B6}" dt="2021-10-08T07:59:46.939" v="1401" actId="21"/>
          <ac:picMkLst>
            <pc:docMk/>
            <pc:sldMk cId="1151433637" sldId="275"/>
            <ac:picMk id="5" creationId="{F3AC4C1F-452A-423E-94F3-8DEB172BE555}"/>
          </ac:picMkLst>
        </pc:picChg>
      </pc:sldChg>
      <pc:sldChg chg="addSp delSp modSp add mod">
        <pc:chgData name="Vratanar, Bor" userId="6a62616f-f1fd-4e79-ae56-5f8c675c0fc4" providerId="ADAL" clId="{AC2A8F03-A29C-4327-B3DE-EA7D36CC81B6}" dt="2021-10-12T13:50:38.020" v="7011"/>
        <pc:sldMkLst>
          <pc:docMk/>
          <pc:sldMk cId="587487787" sldId="276"/>
        </pc:sldMkLst>
        <pc:spChg chg="mod">
          <ac:chgData name="Vratanar, Bor" userId="6a62616f-f1fd-4e79-ae56-5f8c675c0fc4" providerId="ADAL" clId="{AC2A8F03-A29C-4327-B3DE-EA7D36CC81B6}" dt="2021-10-12T13:50:38.020" v="7011"/>
          <ac:spMkLst>
            <pc:docMk/>
            <pc:sldMk cId="587487787" sldId="276"/>
            <ac:spMk id="2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08T06:44:14.372" v="1298" actId="478"/>
          <ac:spMkLst>
            <pc:docMk/>
            <pc:sldMk cId="587487787" sldId="276"/>
            <ac:spMk id="4" creationId="{00000000-0000-0000-0000-000000000000}"/>
          </ac:spMkLst>
        </pc:spChg>
        <pc:spChg chg="add del mod">
          <ac:chgData name="Vratanar, Bor" userId="6a62616f-f1fd-4e79-ae56-5f8c675c0fc4" providerId="ADAL" clId="{AC2A8F03-A29C-4327-B3DE-EA7D36CC81B6}" dt="2021-10-08T06:44:16.458" v="1299" actId="478"/>
          <ac:spMkLst>
            <pc:docMk/>
            <pc:sldMk cId="587487787" sldId="276"/>
            <ac:spMk id="5" creationId="{EF71AE06-50C7-4724-A4B0-8402AD0876BF}"/>
          </ac:spMkLst>
        </pc:spChg>
        <pc:spChg chg="del">
          <ac:chgData name="Vratanar, Bor" userId="6a62616f-f1fd-4e79-ae56-5f8c675c0fc4" providerId="ADAL" clId="{AC2A8F03-A29C-4327-B3DE-EA7D36CC81B6}" dt="2021-10-08T06:44:14.372" v="1298" actId="478"/>
          <ac:spMkLst>
            <pc:docMk/>
            <pc:sldMk cId="587487787" sldId="276"/>
            <ac:spMk id="9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08T06:44:14.372" v="1298" actId="478"/>
          <ac:spMkLst>
            <pc:docMk/>
            <pc:sldMk cId="587487787" sldId="276"/>
            <ac:spMk id="11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08T06:44:14.372" v="1298" actId="478"/>
          <ac:spMkLst>
            <pc:docMk/>
            <pc:sldMk cId="587487787" sldId="276"/>
            <ac:spMk id="18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08T06:44:14.372" v="1298" actId="478"/>
          <ac:spMkLst>
            <pc:docMk/>
            <pc:sldMk cId="587487787" sldId="276"/>
            <ac:spMk id="19" creationId="{00000000-0000-0000-0000-000000000000}"/>
          </ac:spMkLst>
        </pc:spChg>
        <pc:spChg chg="add mod">
          <ac:chgData name="Vratanar, Bor" userId="6a62616f-f1fd-4e79-ae56-5f8c675c0fc4" providerId="ADAL" clId="{AC2A8F03-A29C-4327-B3DE-EA7D36CC81B6}" dt="2021-10-12T13:48:27.576" v="6992"/>
          <ac:spMkLst>
            <pc:docMk/>
            <pc:sldMk cId="587487787" sldId="276"/>
            <ac:spMk id="28" creationId="{9712D9F0-3CE0-49DB-B619-B3D465A54507}"/>
          </ac:spMkLst>
        </pc:spChg>
        <pc:spChg chg="del">
          <ac:chgData name="Vratanar, Bor" userId="6a62616f-f1fd-4e79-ae56-5f8c675c0fc4" providerId="ADAL" clId="{AC2A8F03-A29C-4327-B3DE-EA7D36CC81B6}" dt="2021-10-08T06:44:14.372" v="1298" actId="478"/>
          <ac:spMkLst>
            <pc:docMk/>
            <pc:sldMk cId="587487787" sldId="276"/>
            <ac:spMk id="31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08T06:44:14.372" v="1298" actId="478"/>
          <ac:spMkLst>
            <pc:docMk/>
            <pc:sldMk cId="587487787" sldId="276"/>
            <ac:spMk id="32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08T06:44:14.372" v="1298" actId="478"/>
          <ac:spMkLst>
            <pc:docMk/>
            <pc:sldMk cId="587487787" sldId="276"/>
            <ac:spMk id="33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08T06:44:14.372" v="1298" actId="478"/>
          <ac:spMkLst>
            <pc:docMk/>
            <pc:sldMk cId="587487787" sldId="276"/>
            <ac:spMk id="46" creationId="{00000000-0000-0000-0000-000000000000}"/>
          </ac:spMkLst>
        </pc:spChg>
        <pc:picChg chg="add mod">
          <ac:chgData name="Vratanar, Bor" userId="6a62616f-f1fd-4e79-ae56-5f8c675c0fc4" providerId="ADAL" clId="{AC2A8F03-A29C-4327-B3DE-EA7D36CC81B6}" dt="2021-10-08T08:28:03.286" v="1524" actId="1076"/>
          <ac:picMkLst>
            <pc:docMk/>
            <pc:sldMk cId="587487787" sldId="276"/>
            <ac:picMk id="4" creationId="{F3DA36F9-86FC-4A00-9465-56759967552D}"/>
          </ac:picMkLst>
        </pc:picChg>
        <pc:picChg chg="add mod">
          <ac:chgData name="Vratanar, Bor" userId="6a62616f-f1fd-4e79-ae56-5f8c675c0fc4" providerId="ADAL" clId="{AC2A8F03-A29C-4327-B3DE-EA7D36CC81B6}" dt="2021-10-08T08:27:54.085" v="1522" actId="1076"/>
          <ac:picMkLst>
            <pc:docMk/>
            <pc:sldMk cId="587487787" sldId="276"/>
            <ac:picMk id="6" creationId="{BA8A9725-8D66-441E-8B29-73A32CC01A97}"/>
          </ac:picMkLst>
        </pc:picChg>
        <pc:picChg chg="add del mod">
          <ac:chgData name="Vratanar, Bor" userId="6a62616f-f1fd-4e79-ae56-5f8c675c0fc4" providerId="ADAL" clId="{AC2A8F03-A29C-4327-B3DE-EA7D36CC81B6}" dt="2021-10-08T08:17:10.233" v="1453" actId="478"/>
          <ac:picMkLst>
            <pc:docMk/>
            <pc:sldMk cId="587487787" sldId="276"/>
            <ac:picMk id="10" creationId="{83DE348A-48C5-4BFC-B0B8-B7B296E08B5A}"/>
          </ac:picMkLst>
        </pc:picChg>
        <pc:picChg chg="add del mod">
          <ac:chgData name="Vratanar, Bor" userId="6a62616f-f1fd-4e79-ae56-5f8c675c0fc4" providerId="ADAL" clId="{AC2A8F03-A29C-4327-B3DE-EA7D36CC81B6}" dt="2021-10-08T08:18:23.617" v="1461" actId="478"/>
          <ac:picMkLst>
            <pc:docMk/>
            <pc:sldMk cId="587487787" sldId="276"/>
            <ac:picMk id="13" creationId="{769F453F-2012-4785-89F1-0AAAD0B87D65}"/>
          </ac:picMkLst>
        </pc:picChg>
        <pc:picChg chg="add del mod">
          <ac:chgData name="Vratanar, Bor" userId="6a62616f-f1fd-4e79-ae56-5f8c675c0fc4" providerId="ADAL" clId="{AC2A8F03-A29C-4327-B3DE-EA7D36CC81B6}" dt="2021-10-08T08:16:11.203" v="1445" actId="478"/>
          <ac:picMkLst>
            <pc:docMk/>
            <pc:sldMk cId="587487787" sldId="276"/>
            <ac:picMk id="16" creationId="{E53B92D2-DA89-46EE-BC7C-F1B49960BB0A}"/>
          </ac:picMkLst>
        </pc:picChg>
        <pc:picChg chg="add del mod">
          <ac:chgData name="Vratanar, Bor" userId="6a62616f-f1fd-4e79-ae56-5f8c675c0fc4" providerId="ADAL" clId="{AC2A8F03-A29C-4327-B3DE-EA7D36CC81B6}" dt="2021-10-08T06:59:40.424" v="1311" actId="478"/>
          <ac:picMkLst>
            <pc:docMk/>
            <pc:sldMk cId="587487787" sldId="276"/>
            <ac:picMk id="21" creationId="{13554F77-DC84-48DF-99D4-B5E387B64553}"/>
          </ac:picMkLst>
        </pc:picChg>
        <pc:picChg chg="add del mod">
          <ac:chgData name="Vratanar, Bor" userId="6a62616f-f1fd-4e79-ae56-5f8c675c0fc4" providerId="ADAL" clId="{AC2A8F03-A29C-4327-B3DE-EA7D36CC81B6}" dt="2021-10-08T06:59:40.056" v="1310" actId="478"/>
          <ac:picMkLst>
            <pc:docMk/>
            <pc:sldMk cId="587487787" sldId="276"/>
            <ac:picMk id="22" creationId="{C5A976EB-8CC1-407A-9822-F84F8F9019ED}"/>
          </ac:picMkLst>
        </pc:picChg>
        <pc:picChg chg="add del mod">
          <ac:chgData name="Vratanar, Bor" userId="6a62616f-f1fd-4e79-ae56-5f8c675c0fc4" providerId="ADAL" clId="{AC2A8F03-A29C-4327-B3DE-EA7D36CC81B6}" dt="2021-10-08T08:18:13.785" v="1458" actId="478"/>
          <ac:picMkLst>
            <pc:docMk/>
            <pc:sldMk cId="587487787" sldId="276"/>
            <ac:picMk id="23" creationId="{CDEA8BB8-6C49-46C8-A4C1-269F11582188}"/>
          </ac:picMkLst>
        </pc:picChg>
        <pc:picChg chg="add del mod">
          <ac:chgData name="Vratanar, Bor" userId="6a62616f-f1fd-4e79-ae56-5f8c675c0fc4" providerId="ADAL" clId="{AC2A8F03-A29C-4327-B3DE-EA7D36CC81B6}" dt="2021-10-08T08:19:33.249" v="1473" actId="478"/>
          <ac:picMkLst>
            <pc:docMk/>
            <pc:sldMk cId="587487787" sldId="276"/>
            <ac:picMk id="25" creationId="{0828EEB8-D9BE-4D13-8315-52C9625DA12E}"/>
          </ac:picMkLst>
        </pc:picChg>
        <pc:picChg chg="add del mod">
          <ac:chgData name="Vratanar, Bor" userId="6a62616f-f1fd-4e79-ae56-5f8c675c0fc4" providerId="ADAL" clId="{AC2A8F03-A29C-4327-B3DE-EA7D36CC81B6}" dt="2021-10-08T08:19:33.800" v="1474" actId="478"/>
          <ac:picMkLst>
            <pc:docMk/>
            <pc:sldMk cId="587487787" sldId="276"/>
            <ac:picMk id="29" creationId="{9E8E8171-A59D-4345-B015-0272055B5E98}"/>
          </ac:picMkLst>
        </pc:picChg>
        <pc:picChg chg="add del mod ord">
          <ac:chgData name="Vratanar, Bor" userId="6a62616f-f1fd-4e79-ae56-5f8c675c0fc4" providerId="ADAL" clId="{AC2A8F03-A29C-4327-B3DE-EA7D36CC81B6}" dt="2021-10-08T08:23:46.679" v="1504" actId="478"/>
          <ac:picMkLst>
            <pc:docMk/>
            <pc:sldMk cId="587487787" sldId="276"/>
            <ac:picMk id="35" creationId="{18C55989-F14D-40A3-ABAF-3090A01AD897}"/>
          </ac:picMkLst>
        </pc:picChg>
        <pc:picChg chg="add del mod">
          <ac:chgData name="Vratanar, Bor" userId="6a62616f-f1fd-4e79-ae56-5f8c675c0fc4" providerId="ADAL" clId="{AC2A8F03-A29C-4327-B3DE-EA7D36CC81B6}" dt="2021-10-08T08:23:46.263" v="1503" actId="478"/>
          <ac:picMkLst>
            <pc:docMk/>
            <pc:sldMk cId="587487787" sldId="276"/>
            <ac:picMk id="38" creationId="{303A7F8D-0E74-42A9-B8F0-514CB558014B}"/>
          </ac:picMkLst>
        </pc:picChg>
        <pc:picChg chg="add del mod">
          <ac:chgData name="Vratanar, Bor" userId="6a62616f-f1fd-4e79-ae56-5f8c675c0fc4" providerId="ADAL" clId="{AC2A8F03-A29C-4327-B3DE-EA7D36CC81B6}" dt="2021-10-08T08:23:16.015" v="1500" actId="478"/>
          <ac:picMkLst>
            <pc:docMk/>
            <pc:sldMk cId="587487787" sldId="276"/>
            <ac:picMk id="40" creationId="{9C0261B4-8E9D-4D90-975D-A1FD85B448E2}"/>
          </ac:picMkLst>
        </pc:picChg>
        <pc:picChg chg="add del mod">
          <ac:chgData name="Vratanar, Bor" userId="6a62616f-f1fd-4e79-ae56-5f8c675c0fc4" providerId="ADAL" clId="{AC2A8F03-A29C-4327-B3DE-EA7D36CC81B6}" dt="2021-10-08T08:27:22.150" v="1512" actId="478"/>
          <ac:picMkLst>
            <pc:docMk/>
            <pc:sldMk cId="587487787" sldId="276"/>
            <ac:picMk id="42" creationId="{24906CE4-7542-47B0-A1F6-9DE2FF952A15}"/>
          </ac:picMkLst>
        </pc:picChg>
        <pc:picChg chg="add del mod">
          <ac:chgData name="Vratanar, Bor" userId="6a62616f-f1fd-4e79-ae56-5f8c675c0fc4" providerId="ADAL" clId="{AC2A8F03-A29C-4327-B3DE-EA7D36CC81B6}" dt="2021-10-08T08:27:21.145" v="1511" actId="478"/>
          <ac:picMkLst>
            <pc:docMk/>
            <pc:sldMk cId="587487787" sldId="276"/>
            <ac:picMk id="44" creationId="{E9A051E1-ABE2-4852-A2E3-BF496E5CAE25}"/>
          </ac:picMkLst>
        </pc:picChg>
        <pc:cxnChg chg="del mod">
          <ac:chgData name="Vratanar, Bor" userId="6a62616f-f1fd-4e79-ae56-5f8c675c0fc4" providerId="ADAL" clId="{AC2A8F03-A29C-4327-B3DE-EA7D36CC81B6}" dt="2021-10-08T06:44:14.372" v="1298" actId="478"/>
          <ac:cxnSpMkLst>
            <pc:docMk/>
            <pc:sldMk cId="587487787" sldId="276"/>
            <ac:cxnSpMk id="6" creationId="{00000000-0000-0000-0000-000000000000}"/>
          </ac:cxnSpMkLst>
        </pc:cxnChg>
        <pc:cxnChg chg="del mod">
          <ac:chgData name="Vratanar, Bor" userId="6a62616f-f1fd-4e79-ae56-5f8c675c0fc4" providerId="ADAL" clId="{AC2A8F03-A29C-4327-B3DE-EA7D36CC81B6}" dt="2021-10-08T06:44:14.372" v="1298" actId="478"/>
          <ac:cxnSpMkLst>
            <pc:docMk/>
            <pc:sldMk cId="587487787" sldId="276"/>
            <ac:cxnSpMk id="8" creationId="{00000000-0000-0000-0000-000000000000}"/>
          </ac:cxnSpMkLst>
        </pc:cxnChg>
        <pc:cxnChg chg="del mod">
          <ac:chgData name="Vratanar, Bor" userId="6a62616f-f1fd-4e79-ae56-5f8c675c0fc4" providerId="ADAL" clId="{AC2A8F03-A29C-4327-B3DE-EA7D36CC81B6}" dt="2021-10-08T06:44:14.372" v="1298" actId="478"/>
          <ac:cxnSpMkLst>
            <pc:docMk/>
            <pc:sldMk cId="587487787" sldId="276"/>
            <ac:cxnSpMk id="15" creationId="{00000000-0000-0000-0000-000000000000}"/>
          </ac:cxnSpMkLst>
        </pc:cxnChg>
        <pc:cxnChg chg="del mod">
          <ac:chgData name="Vratanar, Bor" userId="6a62616f-f1fd-4e79-ae56-5f8c675c0fc4" providerId="ADAL" clId="{AC2A8F03-A29C-4327-B3DE-EA7D36CC81B6}" dt="2021-10-08T06:44:14.372" v="1298" actId="478"/>
          <ac:cxnSpMkLst>
            <pc:docMk/>
            <pc:sldMk cId="587487787" sldId="276"/>
            <ac:cxnSpMk id="17" creationId="{00000000-0000-0000-0000-000000000000}"/>
          </ac:cxnSpMkLst>
        </pc:cxnChg>
        <pc:cxnChg chg="del mod">
          <ac:chgData name="Vratanar, Bor" userId="6a62616f-f1fd-4e79-ae56-5f8c675c0fc4" providerId="ADAL" clId="{AC2A8F03-A29C-4327-B3DE-EA7D36CC81B6}" dt="2021-10-08T06:44:14.372" v="1298" actId="478"/>
          <ac:cxnSpMkLst>
            <pc:docMk/>
            <pc:sldMk cId="587487787" sldId="276"/>
            <ac:cxnSpMk id="27" creationId="{00000000-0000-0000-0000-000000000000}"/>
          </ac:cxnSpMkLst>
        </pc:cxnChg>
        <pc:cxnChg chg="del mod">
          <ac:chgData name="Vratanar, Bor" userId="6a62616f-f1fd-4e79-ae56-5f8c675c0fc4" providerId="ADAL" clId="{AC2A8F03-A29C-4327-B3DE-EA7D36CC81B6}" dt="2021-10-08T06:44:14.372" v="1298" actId="478"/>
          <ac:cxnSpMkLst>
            <pc:docMk/>
            <pc:sldMk cId="587487787" sldId="276"/>
            <ac:cxnSpMk id="34" creationId="{00000000-0000-0000-0000-000000000000}"/>
          </ac:cxnSpMkLst>
        </pc:cxnChg>
        <pc:cxnChg chg="del mod">
          <ac:chgData name="Vratanar, Bor" userId="6a62616f-f1fd-4e79-ae56-5f8c675c0fc4" providerId="ADAL" clId="{AC2A8F03-A29C-4327-B3DE-EA7D36CC81B6}" dt="2021-10-08T06:44:14.372" v="1298" actId="478"/>
          <ac:cxnSpMkLst>
            <pc:docMk/>
            <pc:sldMk cId="587487787" sldId="276"/>
            <ac:cxnSpMk id="37" creationId="{00000000-0000-0000-0000-000000000000}"/>
          </ac:cxnSpMkLst>
        </pc:cxnChg>
      </pc:sldChg>
      <pc:sldChg chg="addSp delSp modSp add mod setBg addAnim delAnim">
        <pc:chgData name="Vratanar, Bor" userId="6a62616f-f1fd-4e79-ae56-5f8c675c0fc4" providerId="ADAL" clId="{AC2A8F03-A29C-4327-B3DE-EA7D36CC81B6}" dt="2021-10-12T13:48:27.576" v="6992"/>
        <pc:sldMkLst>
          <pc:docMk/>
          <pc:sldMk cId="2819198623" sldId="277"/>
        </pc:sldMkLst>
        <pc:spChg chg="mod ord">
          <ac:chgData name="Vratanar, Bor" userId="6a62616f-f1fd-4e79-ae56-5f8c675c0fc4" providerId="ADAL" clId="{AC2A8F03-A29C-4327-B3DE-EA7D36CC81B6}" dt="2021-10-12T13:48:27.576" v="6992"/>
          <ac:spMkLst>
            <pc:docMk/>
            <pc:sldMk cId="2819198623" sldId="277"/>
            <ac:spMk id="2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08T07:59:45.192" v="1400" actId="478"/>
          <ac:spMkLst>
            <pc:docMk/>
            <pc:sldMk cId="2819198623" sldId="277"/>
            <ac:spMk id="4" creationId="{00000000-0000-0000-0000-000000000000}"/>
          </ac:spMkLst>
        </pc:spChg>
        <pc:spChg chg="add del mod">
          <ac:chgData name="Vratanar, Bor" userId="6a62616f-f1fd-4e79-ae56-5f8c675c0fc4" providerId="ADAL" clId="{AC2A8F03-A29C-4327-B3DE-EA7D36CC81B6}" dt="2021-10-08T10:57:00.599" v="3044" actId="478"/>
          <ac:spMkLst>
            <pc:docMk/>
            <pc:sldMk cId="2819198623" sldId="277"/>
            <ac:spMk id="4" creationId="{A466E697-0776-472A-A0C2-0ADC379A6D79}"/>
          </ac:spMkLst>
        </pc:spChg>
        <pc:spChg chg="add del mod">
          <ac:chgData name="Vratanar, Bor" userId="6a62616f-f1fd-4e79-ae56-5f8c675c0fc4" providerId="ADAL" clId="{AC2A8F03-A29C-4327-B3DE-EA7D36CC81B6}" dt="2021-10-08T10:57:01.917" v="3045" actId="478"/>
          <ac:spMkLst>
            <pc:docMk/>
            <pc:sldMk cId="2819198623" sldId="277"/>
            <ac:spMk id="5" creationId="{35F3EC7D-4297-4ADC-8DBA-BAB322EEBF75}"/>
          </ac:spMkLst>
        </pc:spChg>
        <pc:spChg chg="del">
          <ac:chgData name="Vratanar, Bor" userId="6a62616f-f1fd-4e79-ae56-5f8c675c0fc4" providerId="ADAL" clId="{AC2A8F03-A29C-4327-B3DE-EA7D36CC81B6}" dt="2021-10-08T07:59:45.192" v="1400" actId="478"/>
          <ac:spMkLst>
            <pc:docMk/>
            <pc:sldMk cId="2819198623" sldId="277"/>
            <ac:spMk id="9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08T07:59:45.192" v="1400" actId="478"/>
          <ac:spMkLst>
            <pc:docMk/>
            <pc:sldMk cId="2819198623" sldId="277"/>
            <ac:spMk id="11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08T07:59:45.192" v="1400" actId="478"/>
          <ac:spMkLst>
            <pc:docMk/>
            <pc:sldMk cId="2819198623" sldId="277"/>
            <ac:spMk id="18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08T07:59:45.192" v="1400" actId="478"/>
          <ac:spMkLst>
            <pc:docMk/>
            <pc:sldMk cId="2819198623" sldId="277"/>
            <ac:spMk id="19" creationId="{00000000-0000-0000-0000-000000000000}"/>
          </ac:spMkLst>
        </pc:spChg>
        <pc:spChg chg="add del">
          <ac:chgData name="Vratanar, Bor" userId="6a62616f-f1fd-4e79-ae56-5f8c675c0fc4" providerId="ADAL" clId="{AC2A8F03-A29C-4327-B3DE-EA7D36CC81B6}" dt="2021-10-08T08:13:14.491" v="1438" actId="26606"/>
          <ac:spMkLst>
            <pc:docMk/>
            <pc:sldMk cId="2819198623" sldId="277"/>
            <ac:spMk id="21" creationId="{2550AE69-AC86-4188-83E5-A856C4F1DCFF}"/>
          </ac:spMkLst>
        </pc:spChg>
        <pc:spChg chg="add del">
          <ac:chgData name="Vratanar, Bor" userId="6a62616f-f1fd-4e79-ae56-5f8c675c0fc4" providerId="ADAL" clId="{AC2A8F03-A29C-4327-B3DE-EA7D36CC81B6}" dt="2021-10-08T08:13:14.491" v="1438" actId="26606"/>
          <ac:spMkLst>
            <pc:docMk/>
            <pc:sldMk cId="2819198623" sldId="277"/>
            <ac:spMk id="24" creationId="{EC4CA156-2C9D-4F0C-B229-88D8B5E17BCF}"/>
          </ac:spMkLst>
        </pc:spChg>
        <pc:spChg chg="del">
          <ac:chgData name="Vratanar, Bor" userId="6a62616f-f1fd-4e79-ae56-5f8c675c0fc4" providerId="ADAL" clId="{AC2A8F03-A29C-4327-B3DE-EA7D36CC81B6}" dt="2021-10-08T07:59:45.192" v="1400" actId="478"/>
          <ac:spMkLst>
            <pc:docMk/>
            <pc:sldMk cId="2819198623" sldId="277"/>
            <ac:spMk id="25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08T07:59:45.192" v="1400" actId="478"/>
          <ac:spMkLst>
            <pc:docMk/>
            <pc:sldMk cId="2819198623" sldId="277"/>
            <ac:spMk id="26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08T07:59:45.192" v="1400" actId="478"/>
          <ac:spMkLst>
            <pc:docMk/>
            <pc:sldMk cId="2819198623" sldId="277"/>
            <ac:spMk id="28" creationId="{77D98D25-0BF9-43D7-84CA-D890877E74A3}"/>
          </ac:spMkLst>
        </pc:spChg>
        <pc:spChg chg="add del">
          <ac:chgData name="Vratanar, Bor" userId="6a62616f-f1fd-4e79-ae56-5f8c675c0fc4" providerId="ADAL" clId="{AC2A8F03-A29C-4327-B3DE-EA7D36CC81B6}" dt="2021-10-08T08:13:14.491" v="1438" actId="26606"/>
          <ac:spMkLst>
            <pc:docMk/>
            <pc:sldMk cId="2819198623" sldId="277"/>
            <ac:spMk id="30" creationId="{D7361ED3-EBE5-4EFC-8DA3-D0CE4BF2F4B1}"/>
          </ac:spMkLst>
        </pc:spChg>
        <pc:spChg chg="add del">
          <ac:chgData name="Vratanar, Bor" userId="6a62616f-f1fd-4e79-ae56-5f8c675c0fc4" providerId="ADAL" clId="{AC2A8F03-A29C-4327-B3DE-EA7D36CC81B6}" dt="2021-10-08T08:13:14.491" v="1438" actId="26606"/>
          <ac:spMkLst>
            <pc:docMk/>
            <pc:sldMk cId="2819198623" sldId="277"/>
            <ac:spMk id="31" creationId="{5AAA0D94-BFF0-44AF-9E04-13800A619408}"/>
          </ac:spMkLst>
        </pc:spChg>
        <pc:spChg chg="del">
          <ac:chgData name="Vratanar, Bor" userId="6a62616f-f1fd-4e79-ae56-5f8c675c0fc4" providerId="ADAL" clId="{AC2A8F03-A29C-4327-B3DE-EA7D36CC81B6}" dt="2021-10-08T07:59:45.192" v="1400" actId="478"/>
          <ac:spMkLst>
            <pc:docMk/>
            <pc:sldMk cId="2819198623" sldId="277"/>
            <ac:spMk id="32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08T07:59:45.192" v="1400" actId="478"/>
          <ac:spMkLst>
            <pc:docMk/>
            <pc:sldMk cId="2819198623" sldId="277"/>
            <ac:spMk id="33" creationId="{00000000-0000-0000-0000-000000000000}"/>
          </ac:spMkLst>
        </pc:spChg>
        <pc:spChg chg="add del">
          <ac:chgData name="Vratanar, Bor" userId="6a62616f-f1fd-4e79-ae56-5f8c675c0fc4" providerId="ADAL" clId="{AC2A8F03-A29C-4327-B3DE-EA7D36CC81B6}" dt="2021-10-08T08:13:14.491" v="1438" actId="26606"/>
          <ac:spMkLst>
            <pc:docMk/>
            <pc:sldMk cId="2819198623" sldId="277"/>
            <ac:spMk id="35" creationId="{1B92E287-CC3E-48F7-B435-D232FB9006BA}"/>
          </ac:spMkLst>
        </pc:spChg>
        <pc:spChg chg="add del">
          <ac:chgData name="Vratanar, Bor" userId="6a62616f-f1fd-4e79-ae56-5f8c675c0fc4" providerId="ADAL" clId="{AC2A8F03-A29C-4327-B3DE-EA7D36CC81B6}" dt="2021-10-08T08:13:14.491" v="1438" actId="26606"/>
          <ac:spMkLst>
            <pc:docMk/>
            <pc:sldMk cId="2819198623" sldId="277"/>
            <ac:spMk id="42" creationId="{4E0242FF-80FA-4D90-877A-E17E4224060A}"/>
          </ac:spMkLst>
        </pc:spChg>
        <pc:spChg chg="add del">
          <ac:chgData name="Vratanar, Bor" userId="6a62616f-f1fd-4e79-ae56-5f8c675c0fc4" providerId="ADAL" clId="{AC2A8F03-A29C-4327-B3DE-EA7D36CC81B6}" dt="2021-10-08T08:13:14.491" v="1438" actId="26606"/>
          <ac:spMkLst>
            <pc:docMk/>
            <pc:sldMk cId="2819198623" sldId="277"/>
            <ac:spMk id="43" creationId="{B354BB7A-6D45-494D-90A8-2F497C01F67E}"/>
          </ac:spMkLst>
        </pc:spChg>
        <pc:grpChg chg="add del">
          <ac:chgData name="Vratanar, Bor" userId="6a62616f-f1fd-4e79-ae56-5f8c675c0fc4" providerId="ADAL" clId="{AC2A8F03-A29C-4327-B3DE-EA7D36CC81B6}" dt="2021-10-08T08:13:14.491" v="1438" actId="26606"/>
          <ac:grpSpMkLst>
            <pc:docMk/>
            <pc:sldMk cId="2819198623" sldId="277"/>
            <ac:grpSpMk id="36" creationId="{85105087-7F16-4C94-837C-C45445116665}"/>
          </ac:grpSpMkLst>
        </pc:grpChg>
        <pc:grpChg chg="add del">
          <ac:chgData name="Vratanar, Bor" userId="6a62616f-f1fd-4e79-ae56-5f8c675c0fc4" providerId="ADAL" clId="{AC2A8F03-A29C-4327-B3DE-EA7D36CC81B6}" dt="2021-10-08T08:13:14.491" v="1438" actId="26606"/>
          <ac:grpSpMkLst>
            <pc:docMk/>
            <pc:sldMk cId="2819198623" sldId="277"/>
            <ac:grpSpMk id="39" creationId="{A12E4495-24BE-4FFE-91E5-5BA7727EF108}"/>
          </ac:grpSpMkLst>
        </pc:grpChg>
        <pc:picChg chg="add del mod">
          <ac:chgData name="Vratanar, Bor" userId="6a62616f-f1fd-4e79-ae56-5f8c675c0fc4" providerId="ADAL" clId="{AC2A8F03-A29C-4327-B3DE-EA7D36CC81B6}" dt="2021-10-08T08:11:18.579" v="1420" actId="478"/>
          <ac:picMkLst>
            <pc:docMk/>
            <pc:sldMk cId="2819198623" sldId="277"/>
            <ac:picMk id="5" creationId="{8D520F35-FF3C-4AA0-B06F-E29F4164000A}"/>
          </ac:picMkLst>
        </pc:picChg>
        <pc:picChg chg="mod">
          <ac:chgData name="Vratanar, Bor" userId="6a62616f-f1fd-4e79-ae56-5f8c675c0fc4" providerId="ADAL" clId="{AC2A8F03-A29C-4327-B3DE-EA7D36CC81B6}" dt="2021-10-12T07:31:19.666" v="5942" actId="1076"/>
          <ac:picMkLst>
            <pc:docMk/>
            <pc:sldMk cId="2819198623" sldId="277"/>
            <ac:picMk id="8" creationId="{00000000-0000-0000-0000-000000000000}"/>
          </ac:picMkLst>
        </pc:picChg>
        <pc:picChg chg="add del mod">
          <ac:chgData name="Vratanar, Bor" userId="6a62616f-f1fd-4e79-ae56-5f8c675c0fc4" providerId="ADAL" clId="{AC2A8F03-A29C-4327-B3DE-EA7D36CC81B6}" dt="2021-10-08T08:11:47.586" v="1425" actId="478"/>
          <ac:picMkLst>
            <pc:docMk/>
            <pc:sldMk cId="2819198623" sldId="277"/>
            <ac:picMk id="10" creationId="{4A361791-6D2E-4915-A564-9E266F462806}"/>
          </ac:picMkLst>
        </pc:picChg>
        <pc:picChg chg="add del mod">
          <ac:chgData name="Vratanar, Bor" userId="6a62616f-f1fd-4e79-ae56-5f8c675c0fc4" providerId="ADAL" clId="{AC2A8F03-A29C-4327-B3DE-EA7D36CC81B6}" dt="2021-10-08T08:12:42.724" v="1431" actId="478"/>
          <ac:picMkLst>
            <pc:docMk/>
            <pc:sldMk cId="2819198623" sldId="277"/>
            <ac:picMk id="13" creationId="{CD9FE6B4-0044-453C-A148-0A751EF2729E}"/>
          </ac:picMkLst>
        </pc:picChg>
        <pc:picChg chg="add mod">
          <ac:chgData name="Vratanar, Bor" userId="6a62616f-f1fd-4e79-ae56-5f8c675c0fc4" providerId="ADAL" clId="{AC2A8F03-A29C-4327-B3DE-EA7D36CC81B6}" dt="2021-10-08T10:57:10.788" v="3046" actId="1076"/>
          <ac:picMkLst>
            <pc:docMk/>
            <pc:sldMk cId="2819198623" sldId="277"/>
            <ac:picMk id="16" creationId="{00FCB409-C34D-4E7C-810B-51CA592CC312}"/>
          </ac:picMkLst>
        </pc:picChg>
        <pc:picChg chg="add del mod">
          <ac:chgData name="Vratanar, Bor" userId="6a62616f-f1fd-4e79-ae56-5f8c675c0fc4" providerId="ADAL" clId="{AC2A8F03-A29C-4327-B3DE-EA7D36CC81B6}" dt="2021-10-08T08:01:58.543" v="1413" actId="478"/>
          <ac:picMkLst>
            <pc:docMk/>
            <pc:sldMk cId="2819198623" sldId="277"/>
            <ac:picMk id="23" creationId="{5CE4EE35-90DE-49C8-A2E6-1539DA2BF183}"/>
          </ac:picMkLst>
        </pc:picChg>
        <pc:cxnChg chg="del mod">
          <ac:chgData name="Vratanar, Bor" userId="6a62616f-f1fd-4e79-ae56-5f8c675c0fc4" providerId="ADAL" clId="{AC2A8F03-A29C-4327-B3DE-EA7D36CC81B6}" dt="2021-10-08T07:59:45.192" v="1400" actId="478"/>
          <ac:cxnSpMkLst>
            <pc:docMk/>
            <pc:sldMk cId="2819198623" sldId="277"/>
            <ac:cxnSpMk id="6" creationId="{00000000-0000-0000-0000-000000000000}"/>
          </ac:cxnSpMkLst>
        </pc:cxnChg>
        <pc:cxnChg chg="del mod">
          <ac:chgData name="Vratanar, Bor" userId="6a62616f-f1fd-4e79-ae56-5f8c675c0fc4" providerId="ADAL" clId="{AC2A8F03-A29C-4327-B3DE-EA7D36CC81B6}" dt="2021-10-08T07:59:45.192" v="1400" actId="478"/>
          <ac:cxnSpMkLst>
            <pc:docMk/>
            <pc:sldMk cId="2819198623" sldId="277"/>
            <ac:cxnSpMk id="8" creationId="{00000000-0000-0000-0000-000000000000}"/>
          </ac:cxnSpMkLst>
        </pc:cxnChg>
        <pc:cxnChg chg="del mod">
          <ac:chgData name="Vratanar, Bor" userId="6a62616f-f1fd-4e79-ae56-5f8c675c0fc4" providerId="ADAL" clId="{AC2A8F03-A29C-4327-B3DE-EA7D36CC81B6}" dt="2021-10-08T07:59:45.192" v="1400" actId="478"/>
          <ac:cxnSpMkLst>
            <pc:docMk/>
            <pc:sldMk cId="2819198623" sldId="277"/>
            <ac:cxnSpMk id="15" creationId="{00000000-0000-0000-0000-000000000000}"/>
          </ac:cxnSpMkLst>
        </pc:cxnChg>
        <pc:cxnChg chg="del mod">
          <ac:chgData name="Vratanar, Bor" userId="6a62616f-f1fd-4e79-ae56-5f8c675c0fc4" providerId="ADAL" clId="{AC2A8F03-A29C-4327-B3DE-EA7D36CC81B6}" dt="2021-10-08T07:59:45.192" v="1400" actId="478"/>
          <ac:cxnSpMkLst>
            <pc:docMk/>
            <pc:sldMk cId="2819198623" sldId="277"/>
            <ac:cxnSpMk id="17" creationId="{00000000-0000-0000-0000-000000000000}"/>
          </ac:cxnSpMkLst>
        </pc:cxnChg>
        <pc:cxnChg chg="del mod">
          <ac:chgData name="Vratanar, Bor" userId="6a62616f-f1fd-4e79-ae56-5f8c675c0fc4" providerId="ADAL" clId="{AC2A8F03-A29C-4327-B3DE-EA7D36CC81B6}" dt="2021-10-08T07:59:45.192" v="1400" actId="478"/>
          <ac:cxnSpMkLst>
            <pc:docMk/>
            <pc:sldMk cId="2819198623" sldId="277"/>
            <ac:cxnSpMk id="20" creationId="{00000000-0000-0000-0000-000000000000}"/>
          </ac:cxnSpMkLst>
        </pc:cxnChg>
        <pc:cxnChg chg="del mod">
          <ac:chgData name="Vratanar, Bor" userId="6a62616f-f1fd-4e79-ae56-5f8c675c0fc4" providerId="ADAL" clId="{AC2A8F03-A29C-4327-B3DE-EA7D36CC81B6}" dt="2021-10-08T07:59:45.192" v="1400" actId="478"/>
          <ac:cxnSpMkLst>
            <pc:docMk/>
            <pc:sldMk cId="2819198623" sldId="277"/>
            <ac:cxnSpMk id="22" creationId="{00000000-0000-0000-0000-000000000000}"/>
          </ac:cxnSpMkLst>
        </pc:cxnChg>
        <pc:cxnChg chg="del mod">
          <ac:chgData name="Vratanar, Bor" userId="6a62616f-f1fd-4e79-ae56-5f8c675c0fc4" providerId="ADAL" clId="{AC2A8F03-A29C-4327-B3DE-EA7D36CC81B6}" dt="2021-10-08T07:59:45.192" v="1400" actId="478"/>
          <ac:cxnSpMkLst>
            <pc:docMk/>
            <pc:sldMk cId="2819198623" sldId="277"/>
            <ac:cxnSpMk id="27" creationId="{00000000-0000-0000-0000-000000000000}"/>
          </ac:cxnSpMkLst>
        </pc:cxnChg>
        <pc:cxnChg chg="del mod">
          <ac:chgData name="Vratanar, Bor" userId="6a62616f-f1fd-4e79-ae56-5f8c675c0fc4" providerId="ADAL" clId="{AC2A8F03-A29C-4327-B3DE-EA7D36CC81B6}" dt="2021-10-08T07:59:45.192" v="1400" actId="478"/>
          <ac:cxnSpMkLst>
            <pc:docMk/>
            <pc:sldMk cId="2819198623" sldId="277"/>
            <ac:cxnSpMk id="34" creationId="{00000000-0000-0000-0000-000000000000}"/>
          </ac:cxnSpMkLst>
        </pc:cxnChg>
        <pc:cxnChg chg="del mod">
          <ac:chgData name="Vratanar, Bor" userId="6a62616f-f1fd-4e79-ae56-5f8c675c0fc4" providerId="ADAL" clId="{AC2A8F03-A29C-4327-B3DE-EA7D36CC81B6}" dt="2021-10-08T07:59:45.192" v="1400" actId="478"/>
          <ac:cxnSpMkLst>
            <pc:docMk/>
            <pc:sldMk cId="2819198623" sldId="277"/>
            <ac:cxnSpMk id="37" creationId="{00000000-0000-0000-0000-000000000000}"/>
          </ac:cxnSpMkLst>
        </pc:cxnChg>
      </pc:sldChg>
      <pc:sldChg chg="addSp delSp modSp add mod ord delAnim modAnim">
        <pc:chgData name="Vratanar, Bor" userId="6a62616f-f1fd-4e79-ae56-5f8c675c0fc4" providerId="ADAL" clId="{AC2A8F03-A29C-4327-B3DE-EA7D36CC81B6}" dt="2021-10-13T12:50:37.805" v="7723" actId="20577"/>
        <pc:sldMkLst>
          <pc:docMk/>
          <pc:sldMk cId="1036845304" sldId="278"/>
        </pc:sldMkLst>
        <pc:spChg chg="mod">
          <ac:chgData name="Vratanar, Bor" userId="6a62616f-f1fd-4e79-ae56-5f8c675c0fc4" providerId="ADAL" clId="{AC2A8F03-A29C-4327-B3DE-EA7D36CC81B6}" dt="2021-10-13T12:50:35.189" v="7721" actId="14100"/>
          <ac:spMkLst>
            <pc:docMk/>
            <pc:sldMk cId="1036845304" sldId="278"/>
            <ac:spMk id="3" creationId="{00000000-0000-0000-0000-000000000000}"/>
          </ac:spMkLst>
        </pc:spChg>
        <pc:spChg chg="add mod">
          <ac:chgData name="Vratanar, Bor" userId="6a62616f-f1fd-4e79-ae56-5f8c675c0fc4" providerId="ADAL" clId="{AC2A8F03-A29C-4327-B3DE-EA7D36CC81B6}" dt="2021-10-13T12:49:52.886" v="7719" actId="20577"/>
          <ac:spMkLst>
            <pc:docMk/>
            <pc:sldMk cId="1036845304" sldId="278"/>
            <ac:spMk id="5" creationId="{8DF031BB-97B2-4B4D-B634-2CF20ADEDE25}"/>
          </ac:spMkLst>
        </pc:spChg>
        <pc:spChg chg="add del mod">
          <ac:chgData name="Vratanar, Bor" userId="6a62616f-f1fd-4e79-ae56-5f8c675c0fc4" providerId="ADAL" clId="{AC2A8F03-A29C-4327-B3DE-EA7D36CC81B6}" dt="2021-10-11T13:05:09.828" v="3107" actId="21"/>
          <ac:spMkLst>
            <pc:docMk/>
            <pc:sldMk cId="1036845304" sldId="278"/>
            <ac:spMk id="6" creationId="{D92ABF9C-2EEB-4FFE-B1C6-278B2303DB0A}"/>
          </ac:spMkLst>
        </pc:spChg>
        <pc:spChg chg="add del mod">
          <ac:chgData name="Vratanar, Bor" userId="6a62616f-f1fd-4e79-ae56-5f8c675c0fc4" providerId="ADAL" clId="{AC2A8F03-A29C-4327-B3DE-EA7D36CC81B6}" dt="2021-10-11T13:45:46.370" v="3136" actId="478"/>
          <ac:spMkLst>
            <pc:docMk/>
            <pc:sldMk cId="1036845304" sldId="278"/>
            <ac:spMk id="7" creationId="{52C0FA3A-DBDF-4A85-AE0B-019E18B339C3}"/>
          </ac:spMkLst>
        </pc:spChg>
        <pc:spChg chg="add del mod">
          <ac:chgData name="Vratanar, Bor" userId="6a62616f-f1fd-4e79-ae56-5f8c675c0fc4" providerId="ADAL" clId="{AC2A8F03-A29C-4327-B3DE-EA7D36CC81B6}" dt="2021-10-11T13:49:03.794" v="3205" actId="478"/>
          <ac:spMkLst>
            <pc:docMk/>
            <pc:sldMk cId="1036845304" sldId="278"/>
            <ac:spMk id="8" creationId="{7EE2A649-7DFB-4924-B7B9-FFCD989DD207}"/>
          </ac:spMkLst>
        </pc:spChg>
        <pc:spChg chg="add mod">
          <ac:chgData name="Vratanar, Bor" userId="6a62616f-f1fd-4e79-ae56-5f8c675c0fc4" providerId="ADAL" clId="{AC2A8F03-A29C-4327-B3DE-EA7D36CC81B6}" dt="2021-10-12T08:25:05.975" v="6077" actId="20577"/>
          <ac:spMkLst>
            <pc:docMk/>
            <pc:sldMk cId="1036845304" sldId="278"/>
            <ac:spMk id="9" creationId="{A5C27155-2674-4A92-BC1F-167F4C3118C1}"/>
          </ac:spMkLst>
        </pc:spChg>
        <pc:spChg chg="add mod">
          <ac:chgData name="Vratanar, Bor" userId="6a62616f-f1fd-4e79-ae56-5f8c675c0fc4" providerId="ADAL" clId="{AC2A8F03-A29C-4327-B3DE-EA7D36CC81B6}" dt="2021-10-11T14:30:03.213" v="3538" actId="20577"/>
          <ac:spMkLst>
            <pc:docMk/>
            <pc:sldMk cId="1036845304" sldId="278"/>
            <ac:spMk id="12" creationId="{F482B865-AB61-435E-835C-BF6623ABB0A1}"/>
          </ac:spMkLst>
        </pc:spChg>
        <pc:spChg chg="add del mod">
          <ac:chgData name="Vratanar, Bor" userId="6a62616f-f1fd-4e79-ae56-5f8c675c0fc4" providerId="ADAL" clId="{AC2A8F03-A29C-4327-B3DE-EA7D36CC81B6}" dt="2021-10-11T14:22:03.609" v="3516" actId="478"/>
          <ac:spMkLst>
            <pc:docMk/>
            <pc:sldMk cId="1036845304" sldId="278"/>
            <ac:spMk id="13" creationId="{1354C9EF-C7D5-43EE-8434-0971F2B1F0B5}"/>
          </ac:spMkLst>
        </pc:spChg>
        <pc:spChg chg="del">
          <ac:chgData name="Vratanar, Bor" userId="6a62616f-f1fd-4e79-ae56-5f8c675c0fc4" providerId="ADAL" clId="{AC2A8F03-A29C-4327-B3DE-EA7D36CC81B6}" dt="2021-10-08T09:46:36.254" v="2293" actId="478"/>
          <ac:spMkLst>
            <pc:docMk/>
            <pc:sldMk cId="1036845304" sldId="278"/>
            <ac:spMk id="15" creationId="{8FF06870-48BF-4D67-9913-7BCE6720CC52}"/>
          </ac:spMkLst>
        </pc:spChg>
        <pc:picChg chg="add del mod">
          <ac:chgData name="Vratanar, Bor" userId="6a62616f-f1fd-4e79-ae56-5f8c675c0fc4" providerId="ADAL" clId="{AC2A8F03-A29C-4327-B3DE-EA7D36CC81B6}" dt="2021-10-11T14:18:31.224" v="3484" actId="478"/>
          <ac:picMkLst>
            <pc:docMk/>
            <pc:sldMk cId="1036845304" sldId="278"/>
            <ac:picMk id="11" creationId="{92721CC4-FBC4-448D-9A41-2C0681F7A394}"/>
          </ac:picMkLst>
        </pc:picChg>
        <pc:picChg chg="add del mod">
          <ac:chgData name="Vratanar, Bor" userId="6a62616f-f1fd-4e79-ae56-5f8c675c0fc4" providerId="ADAL" clId="{AC2A8F03-A29C-4327-B3DE-EA7D36CC81B6}" dt="2021-10-11T14:26:29.146" v="3526" actId="478"/>
          <ac:picMkLst>
            <pc:docMk/>
            <pc:sldMk cId="1036845304" sldId="278"/>
            <ac:picMk id="17" creationId="{F9EA5377-88D7-44CC-8108-F767352155B0}"/>
          </ac:picMkLst>
        </pc:picChg>
        <pc:picChg chg="add mod">
          <ac:chgData name="Vratanar, Bor" userId="6a62616f-f1fd-4e79-ae56-5f8c675c0fc4" providerId="ADAL" clId="{AC2A8F03-A29C-4327-B3DE-EA7D36CC81B6}" dt="2021-10-11T14:35:09.187" v="3566" actId="14100"/>
          <ac:picMkLst>
            <pc:docMk/>
            <pc:sldMk cId="1036845304" sldId="278"/>
            <ac:picMk id="20" creationId="{31CB1376-B780-4EAA-8376-BA0AB5F3582C}"/>
          </ac:picMkLst>
        </pc:picChg>
        <pc:cxnChg chg="add mod">
          <ac:chgData name="Vratanar, Bor" userId="6a62616f-f1fd-4e79-ae56-5f8c675c0fc4" providerId="ADAL" clId="{AC2A8F03-A29C-4327-B3DE-EA7D36CC81B6}" dt="2021-10-11T14:21:17.289" v="3502" actId="1076"/>
          <ac:cxnSpMkLst>
            <pc:docMk/>
            <pc:sldMk cId="1036845304" sldId="278"/>
            <ac:cxnSpMk id="15" creationId="{96F59CDF-6E25-4AA2-9D38-1F0BDB71A551}"/>
          </ac:cxnSpMkLst>
        </pc:cxnChg>
      </pc:sldChg>
      <pc:sldChg chg="addSp delSp modSp del mod delAnim modAnim modShow">
        <pc:chgData name="Vratanar, Bor" userId="6a62616f-f1fd-4e79-ae56-5f8c675c0fc4" providerId="ADAL" clId="{AC2A8F03-A29C-4327-B3DE-EA7D36CC81B6}" dt="2021-10-14T13:40:51.748" v="7765" actId="47"/>
        <pc:sldMkLst>
          <pc:docMk/>
          <pc:sldMk cId="3245782987" sldId="280"/>
        </pc:sldMkLst>
        <pc:spChg chg="mod">
          <ac:chgData name="Vratanar, Bor" userId="6a62616f-f1fd-4e79-ae56-5f8c675c0fc4" providerId="ADAL" clId="{AC2A8F03-A29C-4327-B3DE-EA7D36CC81B6}" dt="2021-10-13T07:50:06.159" v="7281" actId="1076"/>
          <ac:spMkLst>
            <pc:docMk/>
            <pc:sldMk cId="3245782987" sldId="280"/>
            <ac:spMk id="4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3T07:50:06.159" v="7281" actId="1076"/>
          <ac:spMkLst>
            <pc:docMk/>
            <pc:sldMk cId="3245782987" sldId="280"/>
            <ac:spMk id="8" creationId="{04AA202E-DDC0-4B19-8E02-9B400217E5EF}"/>
          </ac:spMkLst>
        </pc:spChg>
        <pc:spChg chg="mod">
          <ac:chgData name="Vratanar, Bor" userId="6a62616f-f1fd-4e79-ae56-5f8c675c0fc4" providerId="ADAL" clId="{AC2A8F03-A29C-4327-B3DE-EA7D36CC81B6}" dt="2021-10-13T07:50:06.159" v="7281" actId="1076"/>
          <ac:spMkLst>
            <pc:docMk/>
            <pc:sldMk cId="3245782987" sldId="280"/>
            <ac:spMk id="14" creationId="{12659D7C-ACAE-4802-8D73-B42BE2F9144F}"/>
          </ac:spMkLst>
        </pc:spChg>
        <pc:spChg chg="mod">
          <ac:chgData name="Vratanar, Bor" userId="6a62616f-f1fd-4e79-ae56-5f8c675c0fc4" providerId="ADAL" clId="{AC2A8F03-A29C-4327-B3DE-EA7D36CC81B6}" dt="2021-10-13T07:50:06.159" v="7281" actId="1076"/>
          <ac:spMkLst>
            <pc:docMk/>
            <pc:sldMk cId="3245782987" sldId="280"/>
            <ac:spMk id="15" creationId="{ACAE54FA-8B16-40AA-B32E-EA35CAC0D525}"/>
          </ac:spMkLst>
        </pc:spChg>
        <pc:spChg chg="mod">
          <ac:chgData name="Vratanar, Bor" userId="6a62616f-f1fd-4e79-ae56-5f8c675c0fc4" providerId="ADAL" clId="{AC2A8F03-A29C-4327-B3DE-EA7D36CC81B6}" dt="2021-10-13T07:50:20.751" v="7283" actId="1076"/>
          <ac:spMkLst>
            <pc:docMk/>
            <pc:sldMk cId="3245782987" sldId="280"/>
            <ac:spMk id="24" creationId="{04AA202E-DDC0-4B19-8E02-9B400217E5EF}"/>
          </ac:spMkLst>
        </pc:spChg>
        <pc:spChg chg="mod">
          <ac:chgData name="Vratanar, Bor" userId="6a62616f-f1fd-4e79-ae56-5f8c675c0fc4" providerId="ADAL" clId="{AC2A8F03-A29C-4327-B3DE-EA7D36CC81B6}" dt="2021-10-13T07:50:20.751" v="7283" actId="1076"/>
          <ac:spMkLst>
            <pc:docMk/>
            <pc:sldMk cId="3245782987" sldId="280"/>
            <ac:spMk id="25" creationId="{12659D7C-ACAE-4802-8D73-B42BE2F9144F}"/>
          </ac:spMkLst>
        </pc:spChg>
        <pc:spChg chg="mod">
          <ac:chgData name="Vratanar, Bor" userId="6a62616f-f1fd-4e79-ae56-5f8c675c0fc4" providerId="ADAL" clId="{AC2A8F03-A29C-4327-B3DE-EA7D36CC81B6}" dt="2021-10-13T07:50:20.751" v="7283" actId="1076"/>
          <ac:spMkLst>
            <pc:docMk/>
            <pc:sldMk cId="3245782987" sldId="280"/>
            <ac:spMk id="26" creationId="{ACAE54FA-8B16-40AA-B32E-EA35CAC0D525}"/>
          </ac:spMkLst>
        </pc:spChg>
        <pc:spChg chg="mod">
          <ac:chgData name="Vratanar, Bor" userId="6a62616f-f1fd-4e79-ae56-5f8c675c0fc4" providerId="ADAL" clId="{AC2A8F03-A29C-4327-B3DE-EA7D36CC81B6}" dt="2021-10-13T07:50:20.751" v="7283" actId="1076"/>
          <ac:spMkLst>
            <pc:docMk/>
            <pc:sldMk cId="3245782987" sldId="280"/>
            <ac:spMk id="28" creationId="{00000000-0000-0000-0000-000000000000}"/>
          </ac:spMkLst>
        </pc:spChg>
        <pc:spChg chg="add del mod">
          <ac:chgData name="Vratanar, Bor" userId="6a62616f-f1fd-4e79-ae56-5f8c675c0fc4" providerId="ADAL" clId="{AC2A8F03-A29C-4327-B3DE-EA7D36CC81B6}" dt="2021-10-13T07:50:57.592" v="7288" actId="478"/>
          <ac:spMkLst>
            <pc:docMk/>
            <pc:sldMk cId="3245782987" sldId="280"/>
            <ac:spMk id="32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3T07:50:20.751" v="7283" actId="1076"/>
          <ac:spMkLst>
            <pc:docMk/>
            <pc:sldMk cId="3245782987" sldId="280"/>
            <ac:spMk id="35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3T07:50:20.751" v="7283" actId="1076"/>
          <ac:spMkLst>
            <pc:docMk/>
            <pc:sldMk cId="3245782987" sldId="280"/>
            <ac:spMk id="43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3T07:50:20.751" v="7283" actId="1076"/>
          <ac:spMkLst>
            <pc:docMk/>
            <pc:sldMk cId="3245782987" sldId="280"/>
            <ac:spMk id="44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3T07:50:06.159" v="7281" actId="1076"/>
          <ac:spMkLst>
            <pc:docMk/>
            <pc:sldMk cId="3245782987" sldId="280"/>
            <ac:spMk id="45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3T07:50:06.159" v="7281" actId="1076"/>
          <ac:spMkLst>
            <pc:docMk/>
            <pc:sldMk cId="3245782987" sldId="280"/>
            <ac:spMk id="46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3T07:50:06.159" v="7281" actId="1076"/>
          <ac:spMkLst>
            <pc:docMk/>
            <pc:sldMk cId="3245782987" sldId="280"/>
            <ac:spMk id="53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3T07:50:20.751" v="7283" actId="1076"/>
          <ac:spMkLst>
            <pc:docMk/>
            <pc:sldMk cId="3245782987" sldId="280"/>
            <ac:spMk id="54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3T07:50:27.487" v="7284" actId="1076"/>
          <ac:spMkLst>
            <pc:docMk/>
            <pc:sldMk cId="3245782987" sldId="280"/>
            <ac:spMk id="55" creationId="{ACAE54FA-8B16-40AA-B32E-EA35CAC0D525}"/>
          </ac:spMkLst>
        </pc:spChg>
        <pc:spChg chg="mod">
          <ac:chgData name="Vratanar, Bor" userId="6a62616f-f1fd-4e79-ae56-5f8c675c0fc4" providerId="ADAL" clId="{AC2A8F03-A29C-4327-B3DE-EA7D36CC81B6}" dt="2021-10-13T07:50:27.487" v="7284" actId="1076"/>
          <ac:spMkLst>
            <pc:docMk/>
            <pc:sldMk cId="3245782987" sldId="280"/>
            <ac:spMk id="56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3T07:50:27.487" v="7284" actId="1076"/>
          <ac:spMkLst>
            <pc:docMk/>
            <pc:sldMk cId="3245782987" sldId="280"/>
            <ac:spMk id="57" creationId="{ACAE54FA-8B16-40AA-B32E-EA35CAC0D525}"/>
          </ac:spMkLst>
        </pc:spChg>
        <pc:spChg chg="mod">
          <ac:chgData name="Vratanar, Bor" userId="6a62616f-f1fd-4e79-ae56-5f8c675c0fc4" providerId="ADAL" clId="{AC2A8F03-A29C-4327-B3DE-EA7D36CC81B6}" dt="2021-10-13T07:50:27.487" v="7284" actId="1076"/>
          <ac:spMkLst>
            <pc:docMk/>
            <pc:sldMk cId="3245782987" sldId="280"/>
            <ac:spMk id="58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3T07:50:27.487" v="7284" actId="1076"/>
          <ac:spMkLst>
            <pc:docMk/>
            <pc:sldMk cId="3245782987" sldId="280"/>
            <ac:spMk id="63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3T07:50:20.751" v="7283" actId="1076"/>
          <ac:spMkLst>
            <pc:docMk/>
            <pc:sldMk cId="3245782987" sldId="280"/>
            <ac:spMk id="65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3T07:50:27.487" v="7284" actId="1076"/>
          <ac:spMkLst>
            <pc:docMk/>
            <pc:sldMk cId="3245782987" sldId="280"/>
            <ac:spMk id="66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3T07:50:27.487" v="7284" actId="1076"/>
          <ac:spMkLst>
            <pc:docMk/>
            <pc:sldMk cId="3245782987" sldId="280"/>
            <ac:spMk id="67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3T07:50:27.487" v="7284" actId="1076"/>
          <ac:spMkLst>
            <pc:docMk/>
            <pc:sldMk cId="3245782987" sldId="280"/>
            <ac:spMk id="68" creationId="{00000000-0000-0000-0000-000000000000}"/>
          </ac:spMkLst>
        </pc:spChg>
        <pc:picChg chg="add del mod">
          <ac:chgData name="Vratanar, Bor" userId="6a62616f-f1fd-4e79-ae56-5f8c675c0fc4" providerId="ADAL" clId="{AC2A8F03-A29C-4327-B3DE-EA7D36CC81B6}" dt="2021-10-12T13:35:03.552" v="6930" actId="478"/>
          <ac:picMkLst>
            <pc:docMk/>
            <pc:sldMk cId="3245782987" sldId="280"/>
            <ac:picMk id="33" creationId="{7E103877-AD79-4F76-ABC1-0DBBBEF4FA6F}"/>
          </ac:picMkLst>
        </pc:picChg>
        <pc:picChg chg="add del mod">
          <ac:chgData name="Vratanar, Bor" userId="6a62616f-f1fd-4e79-ae56-5f8c675c0fc4" providerId="ADAL" clId="{AC2A8F03-A29C-4327-B3DE-EA7D36CC81B6}" dt="2021-10-13T07:48:29.210" v="7267" actId="478"/>
          <ac:picMkLst>
            <pc:docMk/>
            <pc:sldMk cId="3245782987" sldId="280"/>
            <ac:picMk id="41" creationId="{3EC69F2C-FEE8-4582-93DB-A07B542BE0AC}"/>
          </ac:picMkLst>
        </pc:picChg>
        <pc:cxnChg chg="mod">
          <ac:chgData name="Vratanar, Bor" userId="6a62616f-f1fd-4e79-ae56-5f8c675c0fc4" providerId="ADAL" clId="{AC2A8F03-A29C-4327-B3DE-EA7D36CC81B6}" dt="2021-10-13T07:50:20.751" v="7283" actId="1076"/>
          <ac:cxnSpMkLst>
            <pc:docMk/>
            <pc:sldMk cId="3245782987" sldId="280"/>
            <ac:cxnSpMk id="10" creationId="{00000000-0000-0000-0000-000000000000}"/>
          </ac:cxnSpMkLst>
        </pc:cxnChg>
        <pc:cxnChg chg="mod">
          <ac:chgData name="Vratanar, Bor" userId="6a62616f-f1fd-4e79-ae56-5f8c675c0fc4" providerId="ADAL" clId="{AC2A8F03-A29C-4327-B3DE-EA7D36CC81B6}" dt="2021-10-13T07:50:20.751" v="7283" actId="1076"/>
          <ac:cxnSpMkLst>
            <pc:docMk/>
            <pc:sldMk cId="3245782987" sldId="280"/>
            <ac:cxnSpMk id="29" creationId="{00000000-0000-0000-0000-000000000000}"/>
          </ac:cxnSpMkLst>
        </pc:cxnChg>
        <pc:cxnChg chg="add del mod">
          <ac:chgData name="Vratanar, Bor" userId="6a62616f-f1fd-4e79-ae56-5f8c675c0fc4" providerId="ADAL" clId="{AC2A8F03-A29C-4327-B3DE-EA7D36CC81B6}" dt="2021-10-13T07:50:57.302" v="7287" actId="478"/>
          <ac:cxnSpMkLst>
            <pc:docMk/>
            <pc:sldMk cId="3245782987" sldId="280"/>
            <ac:cxnSpMk id="30" creationId="{00000000-0000-0000-0000-000000000000}"/>
          </ac:cxnSpMkLst>
        </pc:cxnChg>
        <pc:cxnChg chg="mod">
          <ac:chgData name="Vratanar, Bor" userId="6a62616f-f1fd-4e79-ae56-5f8c675c0fc4" providerId="ADAL" clId="{AC2A8F03-A29C-4327-B3DE-EA7D36CC81B6}" dt="2021-10-13T07:50:27.487" v="7284" actId="1076"/>
          <ac:cxnSpMkLst>
            <pc:docMk/>
            <pc:sldMk cId="3245782987" sldId="280"/>
            <ac:cxnSpMk id="60" creationId="{00000000-0000-0000-0000-000000000000}"/>
          </ac:cxnSpMkLst>
        </pc:cxnChg>
        <pc:cxnChg chg="mod">
          <ac:chgData name="Vratanar, Bor" userId="6a62616f-f1fd-4e79-ae56-5f8c675c0fc4" providerId="ADAL" clId="{AC2A8F03-A29C-4327-B3DE-EA7D36CC81B6}" dt="2021-10-13T07:50:27.487" v="7284" actId="1076"/>
          <ac:cxnSpMkLst>
            <pc:docMk/>
            <pc:sldMk cId="3245782987" sldId="280"/>
            <ac:cxnSpMk id="62" creationId="{00000000-0000-0000-0000-000000000000}"/>
          </ac:cxnSpMkLst>
        </pc:cxnChg>
      </pc:sldChg>
      <pc:sldChg chg="modSp mod ord">
        <pc:chgData name="Vratanar, Bor" userId="6a62616f-f1fd-4e79-ae56-5f8c675c0fc4" providerId="ADAL" clId="{AC2A8F03-A29C-4327-B3DE-EA7D36CC81B6}" dt="2021-10-12T13:48:27.992" v="6994" actId="27636"/>
        <pc:sldMkLst>
          <pc:docMk/>
          <pc:sldMk cId="2679137348" sldId="281"/>
        </pc:sldMkLst>
        <pc:spChg chg="mod">
          <ac:chgData name="Vratanar, Bor" userId="6a62616f-f1fd-4e79-ae56-5f8c675c0fc4" providerId="ADAL" clId="{AC2A8F03-A29C-4327-B3DE-EA7D36CC81B6}" dt="2021-10-12T13:48:27.576" v="6992"/>
          <ac:spMkLst>
            <pc:docMk/>
            <pc:sldMk cId="2679137348" sldId="281"/>
            <ac:spMk id="2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13:48:27.992" v="6994" actId="27636"/>
          <ac:spMkLst>
            <pc:docMk/>
            <pc:sldMk cId="2679137348" sldId="281"/>
            <ac:spMk id="3" creationId="{00000000-0000-0000-0000-000000000000}"/>
          </ac:spMkLst>
        </pc:spChg>
      </pc:sldChg>
      <pc:sldChg chg="del">
        <pc:chgData name="Vratanar, Bor" userId="6a62616f-f1fd-4e79-ae56-5f8c675c0fc4" providerId="ADAL" clId="{AC2A8F03-A29C-4327-B3DE-EA7D36CC81B6}" dt="2021-10-12T07:41:18.648" v="5985" actId="2696"/>
        <pc:sldMkLst>
          <pc:docMk/>
          <pc:sldMk cId="2814609165" sldId="282"/>
        </pc:sldMkLst>
      </pc:sldChg>
      <pc:sldChg chg="modSp mod">
        <pc:chgData name="Vratanar, Bor" userId="6a62616f-f1fd-4e79-ae56-5f8c675c0fc4" providerId="ADAL" clId="{AC2A8F03-A29C-4327-B3DE-EA7D36CC81B6}" dt="2021-10-12T13:51:25.996" v="7020" actId="207"/>
        <pc:sldMkLst>
          <pc:docMk/>
          <pc:sldMk cId="435207111" sldId="283"/>
        </pc:sldMkLst>
        <pc:spChg chg="mod">
          <ac:chgData name="Vratanar, Bor" userId="6a62616f-f1fd-4e79-ae56-5f8c675c0fc4" providerId="ADAL" clId="{AC2A8F03-A29C-4327-B3DE-EA7D36CC81B6}" dt="2021-10-12T13:48:27.576" v="6992"/>
          <ac:spMkLst>
            <pc:docMk/>
            <pc:sldMk cId="435207111" sldId="283"/>
            <ac:spMk id="2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13:51:18.889" v="7018" actId="207"/>
          <ac:spMkLst>
            <pc:docMk/>
            <pc:sldMk cId="435207111" sldId="283"/>
            <ac:spMk id="4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13:51:21.716" v="7019" actId="207"/>
          <ac:spMkLst>
            <pc:docMk/>
            <pc:sldMk cId="435207111" sldId="283"/>
            <ac:spMk id="9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13:51:21.716" v="7019" actId="207"/>
          <ac:spMkLst>
            <pc:docMk/>
            <pc:sldMk cId="435207111" sldId="283"/>
            <ac:spMk id="11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13:51:25.996" v="7020" actId="207"/>
          <ac:spMkLst>
            <pc:docMk/>
            <pc:sldMk cId="435207111" sldId="283"/>
            <ac:spMk id="18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13:51:25.996" v="7020" actId="207"/>
          <ac:spMkLst>
            <pc:docMk/>
            <pc:sldMk cId="435207111" sldId="283"/>
            <ac:spMk id="19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13:51:25.996" v="7020" actId="207"/>
          <ac:spMkLst>
            <pc:docMk/>
            <pc:sldMk cId="435207111" sldId="283"/>
            <ac:spMk id="31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13:51:25.996" v="7020" actId="207"/>
          <ac:spMkLst>
            <pc:docMk/>
            <pc:sldMk cId="435207111" sldId="283"/>
            <ac:spMk id="32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13:51:25.996" v="7020" actId="207"/>
          <ac:spMkLst>
            <pc:docMk/>
            <pc:sldMk cId="435207111" sldId="283"/>
            <ac:spMk id="33" creationId="{00000000-0000-0000-0000-000000000000}"/>
          </ac:spMkLst>
        </pc:spChg>
      </pc:sldChg>
      <pc:sldChg chg="modSp del mod modShow">
        <pc:chgData name="Vratanar, Bor" userId="6a62616f-f1fd-4e79-ae56-5f8c675c0fc4" providerId="ADAL" clId="{AC2A8F03-A29C-4327-B3DE-EA7D36CC81B6}" dt="2021-10-14T13:40:51.748" v="7765" actId="47"/>
        <pc:sldMkLst>
          <pc:docMk/>
          <pc:sldMk cId="4219099180" sldId="284"/>
        </pc:sldMkLst>
        <pc:spChg chg="mod">
          <ac:chgData name="Vratanar, Bor" userId="6a62616f-f1fd-4e79-ae56-5f8c675c0fc4" providerId="ADAL" clId="{AC2A8F03-A29C-4327-B3DE-EA7D36CC81B6}" dt="2021-10-12T13:48:27.576" v="6992"/>
          <ac:spMkLst>
            <pc:docMk/>
            <pc:sldMk cId="4219099180" sldId="284"/>
            <ac:spMk id="2" creationId="{00000000-0000-0000-0000-000000000000}"/>
          </ac:spMkLst>
        </pc:spChg>
      </pc:sldChg>
      <pc:sldChg chg="del">
        <pc:chgData name="Vratanar, Bor" userId="6a62616f-f1fd-4e79-ae56-5f8c675c0fc4" providerId="ADAL" clId="{AC2A8F03-A29C-4327-B3DE-EA7D36CC81B6}" dt="2021-10-12T07:41:14.552" v="5984" actId="2696"/>
        <pc:sldMkLst>
          <pc:docMk/>
          <pc:sldMk cId="2601335463" sldId="285"/>
        </pc:sldMkLst>
      </pc:sldChg>
      <pc:sldChg chg="addSp delSp modSp mod ord modAnim">
        <pc:chgData name="Vratanar, Bor" userId="6a62616f-f1fd-4e79-ae56-5f8c675c0fc4" providerId="ADAL" clId="{AC2A8F03-A29C-4327-B3DE-EA7D36CC81B6}" dt="2021-10-15T08:49:02.008" v="7773" actId="6549"/>
        <pc:sldMkLst>
          <pc:docMk/>
          <pc:sldMk cId="2341664249" sldId="286"/>
        </pc:sldMkLst>
        <pc:spChg chg="mod">
          <ac:chgData name="Vratanar, Bor" userId="6a62616f-f1fd-4e79-ae56-5f8c675c0fc4" providerId="ADAL" clId="{AC2A8F03-A29C-4327-B3DE-EA7D36CC81B6}" dt="2021-10-15T08:49:02.008" v="7773" actId="6549"/>
          <ac:spMkLst>
            <pc:docMk/>
            <pc:sldMk cId="2341664249" sldId="286"/>
            <ac:spMk id="3" creationId="{00000000-0000-0000-0000-000000000000}"/>
          </ac:spMkLst>
        </pc:spChg>
        <pc:spChg chg="add del">
          <ac:chgData name="Vratanar, Bor" userId="6a62616f-f1fd-4e79-ae56-5f8c675c0fc4" providerId="ADAL" clId="{AC2A8F03-A29C-4327-B3DE-EA7D36CC81B6}" dt="2021-10-13T11:51:42.251" v="7360" actId="478"/>
          <ac:spMkLst>
            <pc:docMk/>
            <pc:sldMk cId="2341664249" sldId="286"/>
            <ac:spMk id="18" creationId="{652AED4A-E19D-4839-9156-28D9AEB2B96E}"/>
          </ac:spMkLst>
        </pc:spChg>
        <pc:spChg chg="mod">
          <ac:chgData name="Vratanar, Bor" userId="6a62616f-f1fd-4e79-ae56-5f8c675c0fc4" providerId="ADAL" clId="{AC2A8F03-A29C-4327-B3DE-EA7D36CC81B6}" dt="2021-10-13T11:55:14.955" v="7442" actId="14100"/>
          <ac:spMkLst>
            <pc:docMk/>
            <pc:sldMk cId="2341664249" sldId="286"/>
            <ac:spMk id="32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3T11:25:55.114" v="7343" actId="1076"/>
          <ac:spMkLst>
            <pc:docMk/>
            <pc:sldMk cId="2341664249" sldId="286"/>
            <ac:spMk id="33" creationId="{00000000-0000-0000-0000-000000000000}"/>
          </ac:spMkLst>
        </pc:spChg>
        <pc:spChg chg="add del mod">
          <ac:chgData name="Vratanar, Bor" userId="6a62616f-f1fd-4e79-ae56-5f8c675c0fc4" providerId="ADAL" clId="{AC2A8F03-A29C-4327-B3DE-EA7D36CC81B6}" dt="2021-10-13T11:54:24.938" v="7417" actId="478"/>
          <ac:spMkLst>
            <pc:docMk/>
            <pc:sldMk cId="2341664249" sldId="286"/>
            <ac:spMk id="50" creationId="{66166F96-2D90-40A3-A165-0BDD3D52E949}"/>
          </ac:spMkLst>
        </pc:spChg>
        <pc:spChg chg="add del mod">
          <ac:chgData name="Vratanar, Bor" userId="6a62616f-f1fd-4e79-ae56-5f8c675c0fc4" providerId="ADAL" clId="{AC2A8F03-A29C-4327-B3DE-EA7D36CC81B6}" dt="2021-10-13T11:54:14.683" v="7413" actId="478"/>
          <ac:spMkLst>
            <pc:docMk/>
            <pc:sldMk cId="2341664249" sldId="286"/>
            <ac:spMk id="51" creationId="{2D9D574A-B171-412C-AF95-E08AEA34415B}"/>
          </ac:spMkLst>
        </pc:spChg>
        <pc:spChg chg="add del mod">
          <ac:chgData name="Vratanar, Bor" userId="6a62616f-f1fd-4e79-ae56-5f8c675c0fc4" providerId="ADAL" clId="{AC2A8F03-A29C-4327-B3DE-EA7D36CC81B6}" dt="2021-10-13T11:54:25.376" v="7418" actId="478"/>
          <ac:spMkLst>
            <pc:docMk/>
            <pc:sldMk cId="2341664249" sldId="286"/>
            <ac:spMk id="54" creationId="{0B450A0B-740D-4A68-B318-2EAF5433CFC1}"/>
          </ac:spMkLst>
        </pc:spChg>
        <pc:spChg chg="add del mod">
          <ac:chgData name="Vratanar, Bor" userId="6a62616f-f1fd-4e79-ae56-5f8c675c0fc4" providerId="ADAL" clId="{AC2A8F03-A29C-4327-B3DE-EA7D36CC81B6}" dt="2021-10-13T11:55:18.410" v="7445" actId="478"/>
          <ac:spMkLst>
            <pc:docMk/>
            <pc:sldMk cId="2341664249" sldId="286"/>
            <ac:spMk id="57" creationId="{2ECA20FC-8DDD-4051-BFEB-67C4BCD1ACCE}"/>
          </ac:spMkLst>
        </pc:spChg>
        <pc:picChg chg="add mod">
          <ac:chgData name="Vratanar, Bor" userId="6a62616f-f1fd-4e79-ae56-5f8c675c0fc4" providerId="ADAL" clId="{AC2A8F03-A29C-4327-B3DE-EA7D36CC81B6}" dt="2021-10-13T11:25:52.067" v="7342" actId="1076"/>
          <ac:picMkLst>
            <pc:docMk/>
            <pc:sldMk cId="2341664249" sldId="286"/>
            <ac:picMk id="4" creationId="{E55616F8-1D10-4624-A611-E401578C49E0}"/>
          </ac:picMkLst>
        </pc:picChg>
        <pc:picChg chg="add del mod">
          <ac:chgData name="Vratanar, Bor" userId="6a62616f-f1fd-4e79-ae56-5f8c675c0fc4" providerId="ADAL" clId="{AC2A8F03-A29C-4327-B3DE-EA7D36CC81B6}" dt="2021-10-13T11:25:46.084" v="7339" actId="478"/>
          <ac:picMkLst>
            <pc:docMk/>
            <pc:sldMk cId="2341664249" sldId="286"/>
            <ac:picMk id="13" creationId="{6F7A8856-B801-4EA4-A443-3E437C7A1F8A}"/>
          </ac:picMkLst>
        </pc:picChg>
        <pc:cxnChg chg="add del mod">
          <ac:chgData name="Vratanar, Bor" userId="6a62616f-f1fd-4e79-ae56-5f8c675c0fc4" providerId="ADAL" clId="{AC2A8F03-A29C-4327-B3DE-EA7D36CC81B6}" dt="2021-10-12T05:43:43.766" v="4648" actId="478"/>
          <ac:cxnSpMkLst>
            <pc:docMk/>
            <pc:sldMk cId="2341664249" sldId="286"/>
            <ac:cxnSpMk id="5" creationId="{99F955FB-738E-4E62-9A75-A4EB6B6A9563}"/>
          </ac:cxnSpMkLst>
        </pc:cxnChg>
        <pc:cxnChg chg="add del mod">
          <ac:chgData name="Vratanar, Bor" userId="6a62616f-f1fd-4e79-ae56-5f8c675c0fc4" providerId="ADAL" clId="{AC2A8F03-A29C-4327-B3DE-EA7D36CC81B6}" dt="2021-10-12T05:45:36.117" v="4684" actId="478"/>
          <ac:cxnSpMkLst>
            <pc:docMk/>
            <pc:sldMk cId="2341664249" sldId="286"/>
            <ac:cxnSpMk id="10" creationId="{71986482-0893-445B-BAF6-6A4E56EC1BC1}"/>
          </ac:cxnSpMkLst>
        </pc:cxnChg>
        <pc:cxnChg chg="add del mod">
          <ac:chgData name="Vratanar, Bor" userId="6a62616f-f1fd-4e79-ae56-5f8c675c0fc4" providerId="ADAL" clId="{AC2A8F03-A29C-4327-B3DE-EA7D36CC81B6}" dt="2021-10-13T11:51:15.674" v="7358" actId="478"/>
          <ac:cxnSpMkLst>
            <pc:docMk/>
            <pc:sldMk cId="2341664249" sldId="286"/>
            <ac:cxnSpMk id="14" creationId="{93F0D368-E33B-4075-8D8F-8D044B3CFD54}"/>
          </ac:cxnSpMkLst>
        </pc:cxnChg>
        <pc:cxnChg chg="add del mod">
          <ac:chgData name="Vratanar, Bor" userId="6a62616f-f1fd-4e79-ae56-5f8c675c0fc4" providerId="ADAL" clId="{AC2A8F03-A29C-4327-B3DE-EA7D36CC81B6}" dt="2021-10-13T11:52:05.043" v="7368" actId="478"/>
          <ac:cxnSpMkLst>
            <pc:docMk/>
            <pc:sldMk cId="2341664249" sldId="286"/>
            <ac:cxnSpMk id="20" creationId="{ADBEB86A-7EDD-4194-9E08-1D1DBB770F07}"/>
          </ac:cxnSpMkLst>
        </pc:cxnChg>
        <pc:cxnChg chg="add mod">
          <ac:chgData name="Vratanar, Bor" userId="6a62616f-f1fd-4e79-ae56-5f8c675c0fc4" providerId="ADAL" clId="{AC2A8F03-A29C-4327-B3DE-EA7D36CC81B6}" dt="2021-10-13T11:54:26.940" v="7419" actId="13822"/>
          <ac:cxnSpMkLst>
            <pc:docMk/>
            <pc:sldMk cId="2341664249" sldId="286"/>
            <ac:cxnSpMk id="26" creationId="{7F2D4178-D5BE-4BCB-B34F-58E8C4570F68}"/>
          </ac:cxnSpMkLst>
        </pc:cxnChg>
      </pc:sldChg>
      <pc:sldChg chg="addSp delSp modSp del mod ord">
        <pc:chgData name="Vratanar, Bor" userId="6a62616f-f1fd-4e79-ae56-5f8c675c0fc4" providerId="ADAL" clId="{AC2A8F03-A29C-4327-B3DE-EA7D36CC81B6}" dt="2021-10-12T07:12:23.362" v="5665" actId="2696"/>
        <pc:sldMkLst>
          <pc:docMk/>
          <pc:sldMk cId="2720647643" sldId="291"/>
        </pc:sldMkLst>
        <pc:spChg chg="mod">
          <ac:chgData name="Vratanar, Bor" userId="6a62616f-f1fd-4e79-ae56-5f8c675c0fc4" providerId="ADAL" clId="{AC2A8F03-A29C-4327-B3DE-EA7D36CC81B6}" dt="2021-10-12T06:26:09.516" v="5006" actId="21"/>
          <ac:spMkLst>
            <pc:docMk/>
            <pc:sldMk cId="2720647643" sldId="291"/>
            <ac:spMk id="3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12T05:36:14.917" v="4312" actId="478"/>
          <ac:spMkLst>
            <pc:docMk/>
            <pc:sldMk cId="2720647643" sldId="291"/>
            <ac:spMk id="6" creationId="{04AA202E-DDC0-4B19-8E02-9B400217E5EF}"/>
          </ac:spMkLst>
        </pc:spChg>
        <pc:spChg chg="del">
          <ac:chgData name="Vratanar, Bor" userId="6a62616f-f1fd-4e79-ae56-5f8c675c0fc4" providerId="ADAL" clId="{AC2A8F03-A29C-4327-B3DE-EA7D36CC81B6}" dt="2021-10-12T05:36:14.917" v="4312" actId="478"/>
          <ac:spMkLst>
            <pc:docMk/>
            <pc:sldMk cId="2720647643" sldId="291"/>
            <ac:spMk id="7" creationId="{ACAE54FA-8B16-40AA-B32E-EA35CAC0D525}"/>
          </ac:spMkLst>
        </pc:spChg>
        <pc:spChg chg="del">
          <ac:chgData name="Vratanar, Bor" userId="6a62616f-f1fd-4e79-ae56-5f8c675c0fc4" providerId="ADAL" clId="{AC2A8F03-A29C-4327-B3DE-EA7D36CC81B6}" dt="2021-10-12T05:36:14.917" v="4312" actId="478"/>
          <ac:spMkLst>
            <pc:docMk/>
            <pc:sldMk cId="2720647643" sldId="291"/>
            <ac:spMk id="8" creationId="{04AA202E-DDC0-4B19-8E02-9B400217E5EF}"/>
          </ac:spMkLst>
        </pc:spChg>
        <pc:spChg chg="del">
          <ac:chgData name="Vratanar, Bor" userId="6a62616f-f1fd-4e79-ae56-5f8c675c0fc4" providerId="ADAL" clId="{AC2A8F03-A29C-4327-B3DE-EA7D36CC81B6}" dt="2021-10-12T05:36:14.917" v="4312" actId="478"/>
          <ac:spMkLst>
            <pc:docMk/>
            <pc:sldMk cId="2720647643" sldId="291"/>
            <ac:spMk id="9" creationId="{12659D7C-ACAE-4802-8D73-B42BE2F9144F}"/>
          </ac:spMkLst>
        </pc:spChg>
        <pc:spChg chg="del">
          <ac:chgData name="Vratanar, Bor" userId="6a62616f-f1fd-4e79-ae56-5f8c675c0fc4" providerId="ADAL" clId="{AC2A8F03-A29C-4327-B3DE-EA7D36CC81B6}" dt="2021-10-12T05:36:14.917" v="4312" actId="478"/>
          <ac:spMkLst>
            <pc:docMk/>
            <pc:sldMk cId="2720647643" sldId="291"/>
            <ac:spMk id="10" creationId="{ACAE54FA-8B16-40AA-B32E-EA35CAC0D525}"/>
          </ac:spMkLst>
        </pc:spChg>
        <pc:spChg chg="del">
          <ac:chgData name="Vratanar, Bor" userId="6a62616f-f1fd-4e79-ae56-5f8c675c0fc4" providerId="ADAL" clId="{AC2A8F03-A29C-4327-B3DE-EA7D36CC81B6}" dt="2021-10-12T05:36:14.917" v="4312" actId="478"/>
          <ac:spMkLst>
            <pc:docMk/>
            <pc:sldMk cId="2720647643" sldId="291"/>
            <ac:spMk id="11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12T05:36:14.917" v="4312" actId="478"/>
          <ac:spMkLst>
            <pc:docMk/>
            <pc:sldMk cId="2720647643" sldId="291"/>
            <ac:spMk id="12" creationId="{12659D7C-ACAE-4802-8D73-B42BE2F9144F}"/>
          </ac:spMkLst>
        </pc:spChg>
        <pc:spChg chg="del">
          <ac:chgData name="Vratanar, Bor" userId="6a62616f-f1fd-4e79-ae56-5f8c675c0fc4" providerId="ADAL" clId="{AC2A8F03-A29C-4327-B3DE-EA7D36CC81B6}" dt="2021-10-12T05:36:14.917" v="4312" actId="478"/>
          <ac:spMkLst>
            <pc:docMk/>
            <pc:sldMk cId="2720647643" sldId="291"/>
            <ac:spMk id="16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12T05:36:14.917" v="4312" actId="478"/>
          <ac:spMkLst>
            <pc:docMk/>
            <pc:sldMk cId="2720647643" sldId="291"/>
            <ac:spMk id="17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12T05:36:14.917" v="4312" actId="478"/>
          <ac:spMkLst>
            <pc:docMk/>
            <pc:sldMk cId="2720647643" sldId="291"/>
            <ac:spMk id="18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12T05:36:14.917" v="4312" actId="478"/>
          <ac:spMkLst>
            <pc:docMk/>
            <pc:sldMk cId="2720647643" sldId="291"/>
            <ac:spMk id="19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12T05:36:14.917" v="4312" actId="478"/>
          <ac:spMkLst>
            <pc:docMk/>
            <pc:sldMk cId="2720647643" sldId="291"/>
            <ac:spMk id="20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12T05:36:14.917" v="4312" actId="478"/>
          <ac:spMkLst>
            <pc:docMk/>
            <pc:sldMk cId="2720647643" sldId="291"/>
            <ac:spMk id="21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12T05:36:14.917" v="4312" actId="478"/>
          <ac:spMkLst>
            <pc:docMk/>
            <pc:sldMk cId="2720647643" sldId="291"/>
            <ac:spMk id="22" creationId="{ACAE54FA-8B16-40AA-B32E-EA35CAC0D525}"/>
          </ac:spMkLst>
        </pc:spChg>
        <pc:spChg chg="del">
          <ac:chgData name="Vratanar, Bor" userId="6a62616f-f1fd-4e79-ae56-5f8c675c0fc4" providerId="ADAL" clId="{AC2A8F03-A29C-4327-B3DE-EA7D36CC81B6}" dt="2021-10-12T05:36:14.917" v="4312" actId="478"/>
          <ac:spMkLst>
            <pc:docMk/>
            <pc:sldMk cId="2720647643" sldId="291"/>
            <ac:spMk id="23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12T05:36:14.917" v="4312" actId="478"/>
          <ac:spMkLst>
            <pc:docMk/>
            <pc:sldMk cId="2720647643" sldId="291"/>
            <ac:spMk id="24" creationId="{ACAE54FA-8B16-40AA-B32E-EA35CAC0D525}"/>
          </ac:spMkLst>
        </pc:spChg>
        <pc:spChg chg="del">
          <ac:chgData name="Vratanar, Bor" userId="6a62616f-f1fd-4e79-ae56-5f8c675c0fc4" providerId="ADAL" clId="{AC2A8F03-A29C-4327-B3DE-EA7D36CC81B6}" dt="2021-10-12T05:36:14.917" v="4312" actId="478"/>
          <ac:spMkLst>
            <pc:docMk/>
            <pc:sldMk cId="2720647643" sldId="291"/>
            <ac:spMk id="25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12T05:36:14.917" v="4312" actId="478"/>
          <ac:spMkLst>
            <pc:docMk/>
            <pc:sldMk cId="2720647643" sldId="291"/>
            <ac:spMk id="28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12T05:36:14.917" v="4312" actId="478"/>
          <ac:spMkLst>
            <pc:docMk/>
            <pc:sldMk cId="2720647643" sldId="291"/>
            <ac:spMk id="29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12T05:36:14.917" v="4312" actId="478"/>
          <ac:spMkLst>
            <pc:docMk/>
            <pc:sldMk cId="2720647643" sldId="291"/>
            <ac:spMk id="30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12T05:36:14.917" v="4312" actId="478"/>
          <ac:spMkLst>
            <pc:docMk/>
            <pc:sldMk cId="2720647643" sldId="291"/>
            <ac:spMk id="31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12T05:36:14.917" v="4312" actId="478"/>
          <ac:spMkLst>
            <pc:docMk/>
            <pc:sldMk cId="2720647643" sldId="291"/>
            <ac:spMk id="32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12T05:36:14.917" v="4312" actId="478"/>
          <ac:spMkLst>
            <pc:docMk/>
            <pc:sldMk cId="2720647643" sldId="291"/>
            <ac:spMk id="34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12T05:36:14.917" v="4312" actId="478"/>
          <ac:spMkLst>
            <pc:docMk/>
            <pc:sldMk cId="2720647643" sldId="291"/>
            <ac:spMk id="36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12T05:36:14.917" v="4312" actId="478"/>
          <ac:spMkLst>
            <pc:docMk/>
            <pc:sldMk cId="2720647643" sldId="291"/>
            <ac:spMk id="37" creationId="{00000000-0000-0000-0000-000000000000}"/>
          </ac:spMkLst>
        </pc:spChg>
        <pc:picChg chg="add del mod">
          <ac:chgData name="Vratanar, Bor" userId="6a62616f-f1fd-4e79-ae56-5f8c675c0fc4" providerId="ADAL" clId="{AC2A8F03-A29C-4327-B3DE-EA7D36CC81B6}" dt="2021-10-12T06:12:42.026" v="4861" actId="478"/>
          <ac:picMkLst>
            <pc:docMk/>
            <pc:sldMk cId="2720647643" sldId="291"/>
            <ac:picMk id="4" creationId="{3EFB1A51-BC15-4084-B915-E72252527054}"/>
          </ac:picMkLst>
        </pc:picChg>
        <pc:picChg chg="del mod">
          <ac:chgData name="Vratanar, Bor" userId="6a62616f-f1fd-4e79-ae56-5f8c675c0fc4" providerId="ADAL" clId="{AC2A8F03-A29C-4327-B3DE-EA7D36CC81B6}" dt="2021-10-12T06:12:43.602" v="4862" actId="478"/>
          <ac:picMkLst>
            <pc:docMk/>
            <pc:sldMk cId="2720647643" sldId="291"/>
            <ac:picMk id="33" creationId="{00000000-0000-0000-0000-000000000000}"/>
          </ac:picMkLst>
        </pc:picChg>
        <pc:picChg chg="add mod">
          <ac:chgData name="Vratanar, Bor" userId="6a62616f-f1fd-4e79-ae56-5f8c675c0fc4" providerId="ADAL" clId="{AC2A8F03-A29C-4327-B3DE-EA7D36CC81B6}" dt="2021-10-12T06:05:24.716" v="4799" actId="1076"/>
          <ac:picMkLst>
            <pc:docMk/>
            <pc:sldMk cId="2720647643" sldId="291"/>
            <ac:picMk id="38" creationId="{04DD6243-35C0-486E-9F69-44E3A1A9F549}"/>
          </ac:picMkLst>
        </pc:picChg>
        <pc:cxnChg chg="del">
          <ac:chgData name="Vratanar, Bor" userId="6a62616f-f1fd-4e79-ae56-5f8c675c0fc4" providerId="ADAL" clId="{AC2A8F03-A29C-4327-B3DE-EA7D36CC81B6}" dt="2021-10-12T05:36:14.917" v="4312" actId="478"/>
          <ac:cxnSpMkLst>
            <pc:docMk/>
            <pc:sldMk cId="2720647643" sldId="291"/>
            <ac:cxnSpMk id="13" creationId="{00000000-0000-0000-0000-000000000000}"/>
          </ac:cxnSpMkLst>
        </pc:cxnChg>
        <pc:cxnChg chg="del">
          <ac:chgData name="Vratanar, Bor" userId="6a62616f-f1fd-4e79-ae56-5f8c675c0fc4" providerId="ADAL" clId="{AC2A8F03-A29C-4327-B3DE-EA7D36CC81B6}" dt="2021-10-12T05:36:14.917" v="4312" actId="478"/>
          <ac:cxnSpMkLst>
            <pc:docMk/>
            <pc:sldMk cId="2720647643" sldId="291"/>
            <ac:cxnSpMk id="14" creationId="{00000000-0000-0000-0000-000000000000}"/>
          </ac:cxnSpMkLst>
        </pc:cxnChg>
        <pc:cxnChg chg="del">
          <ac:chgData name="Vratanar, Bor" userId="6a62616f-f1fd-4e79-ae56-5f8c675c0fc4" providerId="ADAL" clId="{AC2A8F03-A29C-4327-B3DE-EA7D36CC81B6}" dt="2021-10-12T05:36:14.917" v="4312" actId="478"/>
          <ac:cxnSpMkLst>
            <pc:docMk/>
            <pc:sldMk cId="2720647643" sldId="291"/>
            <ac:cxnSpMk id="26" creationId="{00000000-0000-0000-0000-000000000000}"/>
          </ac:cxnSpMkLst>
        </pc:cxnChg>
        <pc:cxnChg chg="del">
          <ac:chgData name="Vratanar, Bor" userId="6a62616f-f1fd-4e79-ae56-5f8c675c0fc4" providerId="ADAL" clId="{AC2A8F03-A29C-4327-B3DE-EA7D36CC81B6}" dt="2021-10-12T05:36:14.917" v="4312" actId="478"/>
          <ac:cxnSpMkLst>
            <pc:docMk/>
            <pc:sldMk cId="2720647643" sldId="291"/>
            <ac:cxnSpMk id="27" creationId="{00000000-0000-0000-0000-000000000000}"/>
          </ac:cxnSpMkLst>
        </pc:cxnChg>
        <pc:cxnChg chg="del">
          <ac:chgData name="Vratanar, Bor" userId="6a62616f-f1fd-4e79-ae56-5f8c675c0fc4" providerId="ADAL" clId="{AC2A8F03-A29C-4327-B3DE-EA7D36CC81B6}" dt="2021-10-12T05:36:14.917" v="4312" actId="478"/>
          <ac:cxnSpMkLst>
            <pc:docMk/>
            <pc:sldMk cId="2720647643" sldId="291"/>
            <ac:cxnSpMk id="35" creationId="{00000000-0000-0000-0000-000000000000}"/>
          </ac:cxnSpMkLst>
        </pc:cxnChg>
      </pc:sldChg>
      <pc:sldChg chg="del ord">
        <pc:chgData name="Vratanar, Bor" userId="6a62616f-f1fd-4e79-ae56-5f8c675c0fc4" providerId="ADAL" clId="{AC2A8F03-A29C-4327-B3DE-EA7D36CC81B6}" dt="2021-10-12T07:40:43.232" v="5979" actId="2696"/>
        <pc:sldMkLst>
          <pc:docMk/>
          <pc:sldMk cId="261685508" sldId="292"/>
        </pc:sldMkLst>
      </pc:sldChg>
      <pc:sldChg chg="del">
        <pc:chgData name="Vratanar, Bor" userId="6a62616f-f1fd-4e79-ae56-5f8c675c0fc4" providerId="ADAL" clId="{AC2A8F03-A29C-4327-B3DE-EA7D36CC81B6}" dt="2021-10-12T07:41:05.950" v="5982" actId="2696"/>
        <pc:sldMkLst>
          <pc:docMk/>
          <pc:sldMk cId="1185758998" sldId="294"/>
        </pc:sldMkLst>
      </pc:sldChg>
      <pc:sldChg chg="del">
        <pc:chgData name="Vratanar, Bor" userId="6a62616f-f1fd-4e79-ae56-5f8c675c0fc4" providerId="ADAL" clId="{AC2A8F03-A29C-4327-B3DE-EA7D36CC81B6}" dt="2021-10-12T07:41:10.710" v="5983" actId="2696"/>
        <pc:sldMkLst>
          <pc:docMk/>
          <pc:sldMk cId="214933658" sldId="295"/>
        </pc:sldMkLst>
      </pc:sldChg>
      <pc:sldChg chg="addSp delSp modSp mod ord delAnim modAnim addCm delCm">
        <pc:chgData name="Vratanar, Bor" userId="6a62616f-f1fd-4e79-ae56-5f8c675c0fc4" providerId="ADAL" clId="{AC2A8F03-A29C-4327-B3DE-EA7D36CC81B6}" dt="2021-10-15T08:51:50.973" v="7842" actId="20577"/>
        <pc:sldMkLst>
          <pc:docMk/>
          <pc:sldMk cId="3689775562" sldId="296"/>
        </pc:sldMkLst>
        <pc:spChg chg="mod">
          <ac:chgData name="Vratanar, Bor" userId="6a62616f-f1fd-4e79-ae56-5f8c675c0fc4" providerId="ADAL" clId="{AC2A8F03-A29C-4327-B3DE-EA7D36CC81B6}" dt="2021-10-15T08:51:50.973" v="7842" actId="20577"/>
          <ac:spMkLst>
            <pc:docMk/>
            <pc:sldMk cId="3689775562" sldId="296"/>
            <ac:spMk id="3" creationId="{00000000-0000-0000-0000-000000000000}"/>
          </ac:spMkLst>
        </pc:spChg>
        <pc:picChg chg="add mod modCrop">
          <ac:chgData name="Vratanar, Bor" userId="6a62616f-f1fd-4e79-ae56-5f8c675c0fc4" providerId="ADAL" clId="{AC2A8F03-A29C-4327-B3DE-EA7D36CC81B6}" dt="2021-10-13T07:49:13.280" v="7279" actId="1076"/>
          <ac:picMkLst>
            <pc:docMk/>
            <pc:sldMk cId="3689775562" sldId="296"/>
            <ac:picMk id="4" creationId="{9DA0E56F-3FF0-48ED-B3C0-6E19A307ED14}"/>
          </ac:picMkLst>
        </pc:picChg>
        <pc:picChg chg="add del mod">
          <ac:chgData name="Vratanar, Bor" userId="6a62616f-f1fd-4e79-ae56-5f8c675c0fc4" providerId="ADAL" clId="{AC2A8F03-A29C-4327-B3DE-EA7D36CC81B6}" dt="2021-10-12T13:33:28.084" v="6921" actId="478"/>
          <ac:picMkLst>
            <pc:docMk/>
            <pc:sldMk cId="3689775562" sldId="296"/>
            <ac:picMk id="4" creationId="{D56214FE-4D3A-4571-8A06-258E804574C6}"/>
          </ac:picMkLst>
        </pc:picChg>
        <pc:picChg chg="add del mod">
          <ac:chgData name="Vratanar, Bor" userId="6a62616f-f1fd-4e79-ae56-5f8c675c0fc4" providerId="ADAL" clId="{AC2A8F03-A29C-4327-B3DE-EA7D36CC81B6}" dt="2021-10-12T13:33:54.948" v="6926" actId="478"/>
          <ac:picMkLst>
            <pc:docMk/>
            <pc:sldMk cId="3689775562" sldId="296"/>
            <ac:picMk id="5" creationId="{EA10DD8D-7DB4-43B3-BABF-A2351F93EA80}"/>
          </ac:picMkLst>
        </pc:picChg>
        <pc:picChg chg="add del mod modCrop">
          <ac:chgData name="Vratanar, Bor" userId="6a62616f-f1fd-4e79-ae56-5f8c675c0fc4" providerId="ADAL" clId="{AC2A8F03-A29C-4327-B3DE-EA7D36CC81B6}" dt="2021-10-13T07:48:52.249" v="7273" actId="478"/>
          <ac:picMkLst>
            <pc:docMk/>
            <pc:sldMk cId="3689775562" sldId="296"/>
            <ac:picMk id="6" creationId="{95419BD7-E778-4D88-B36C-2EC8EDFEF412}"/>
          </ac:picMkLst>
        </pc:picChg>
      </pc:sldChg>
      <pc:sldChg chg="addSp delSp modSp del mod ord">
        <pc:chgData name="Vratanar, Bor" userId="6a62616f-f1fd-4e79-ae56-5f8c675c0fc4" providerId="ADAL" clId="{AC2A8F03-A29C-4327-B3DE-EA7D36CC81B6}" dt="2021-10-12T07:40:43.232" v="5979" actId="2696"/>
        <pc:sldMkLst>
          <pc:docMk/>
          <pc:sldMk cId="3699199677" sldId="297"/>
        </pc:sldMkLst>
        <pc:spChg chg="del">
          <ac:chgData name="Vratanar, Bor" userId="6a62616f-f1fd-4e79-ae56-5f8c675c0fc4" providerId="ADAL" clId="{AC2A8F03-A29C-4327-B3DE-EA7D36CC81B6}" dt="2021-10-12T07:10:09.260" v="5633" actId="478"/>
          <ac:spMkLst>
            <pc:docMk/>
            <pc:sldMk cId="3699199677" sldId="297"/>
            <ac:spMk id="2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12T07:10:08.085" v="5632" actId="478"/>
          <ac:spMkLst>
            <pc:docMk/>
            <pc:sldMk cId="3699199677" sldId="297"/>
            <ac:spMk id="3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07:10:03.731" v="5630" actId="14100"/>
          <ac:spMkLst>
            <pc:docMk/>
            <pc:sldMk cId="3699199677" sldId="297"/>
            <ac:spMk id="4" creationId="{04AA202E-DDC0-4B19-8E02-9B400217E5EF}"/>
          </ac:spMkLst>
        </pc:spChg>
        <pc:spChg chg="mod">
          <ac:chgData name="Vratanar, Bor" userId="6a62616f-f1fd-4e79-ae56-5f8c675c0fc4" providerId="ADAL" clId="{AC2A8F03-A29C-4327-B3DE-EA7D36CC81B6}" dt="2021-10-12T07:08:47.436" v="5604" actId="1038"/>
          <ac:spMkLst>
            <pc:docMk/>
            <pc:sldMk cId="3699199677" sldId="297"/>
            <ac:spMk id="5" creationId="{ACAE54FA-8B16-40AA-B32E-EA35CAC0D525}"/>
          </ac:spMkLst>
        </pc:spChg>
        <pc:spChg chg="mod">
          <ac:chgData name="Vratanar, Bor" userId="6a62616f-f1fd-4e79-ae56-5f8c675c0fc4" providerId="ADAL" clId="{AC2A8F03-A29C-4327-B3DE-EA7D36CC81B6}" dt="2021-10-12T07:09:57.811" v="5627" actId="14100"/>
          <ac:spMkLst>
            <pc:docMk/>
            <pc:sldMk cId="3699199677" sldId="297"/>
            <ac:spMk id="6" creationId="{04AA202E-DDC0-4B19-8E02-9B400217E5EF}"/>
          </ac:spMkLst>
        </pc:spChg>
        <pc:spChg chg="mod">
          <ac:chgData name="Vratanar, Bor" userId="6a62616f-f1fd-4e79-ae56-5f8c675c0fc4" providerId="ADAL" clId="{AC2A8F03-A29C-4327-B3DE-EA7D36CC81B6}" dt="2021-10-12T07:05:59.460" v="5555" actId="14100"/>
          <ac:spMkLst>
            <pc:docMk/>
            <pc:sldMk cId="3699199677" sldId="297"/>
            <ac:spMk id="7" creationId="{12659D7C-ACAE-4802-8D73-B42BE2F9144F}"/>
          </ac:spMkLst>
        </pc:spChg>
        <pc:spChg chg="mod">
          <ac:chgData name="Vratanar, Bor" userId="6a62616f-f1fd-4e79-ae56-5f8c675c0fc4" providerId="ADAL" clId="{AC2A8F03-A29C-4327-B3DE-EA7D36CC81B6}" dt="2021-10-12T07:05:59.460" v="5555" actId="14100"/>
          <ac:spMkLst>
            <pc:docMk/>
            <pc:sldMk cId="3699199677" sldId="297"/>
            <ac:spMk id="8" creationId="{ACAE54FA-8B16-40AA-B32E-EA35CAC0D525}"/>
          </ac:spMkLst>
        </pc:spChg>
        <pc:spChg chg="mod">
          <ac:chgData name="Vratanar, Bor" userId="6a62616f-f1fd-4e79-ae56-5f8c675c0fc4" providerId="ADAL" clId="{AC2A8F03-A29C-4327-B3DE-EA7D36CC81B6}" dt="2021-10-12T07:10:22.595" v="5652" actId="20577"/>
          <ac:spMkLst>
            <pc:docMk/>
            <pc:sldMk cId="3699199677" sldId="297"/>
            <ac:spMk id="9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07:08:47.436" v="5604" actId="1038"/>
          <ac:spMkLst>
            <pc:docMk/>
            <pc:sldMk cId="3699199677" sldId="297"/>
            <ac:spMk id="10" creationId="{12659D7C-ACAE-4802-8D73-B42BE2F9144F}"/>
          </ac:spMkLst>
        </pc:spChg>
        <pc:spChg chg="mod">
          <ac:chgData name="Vratanar, Bor" userId="6a62616f-f1fd-4e79-ae56-5f8c675c0fc4" providerId="ADAL" clId="{AC2A8F03-A29C-4327-B3DE-EA7D36CC81B6}" dt="2021-10-12T07:09:07.603" v="5611" actId="1076"/>
          <ac:spMkLst>
            <pc:docMk/>
            <pc:sldMk cId="3699199677" sldId="297"/>
            <ac:spMk id="13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07:08:58.861" v="5609" actId="404"/>
          <ac:spMkLst>
            <pc:docMk/>
            <pc:sldMk cId="3699199677" sldId="297"/>
            <ac:spMk id="14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07:05:27.028" v="5551" actId="1076"/>
          <ac:spMkLst>
            <pc:docMk/>
            <pc:sldMk cId="3699199677" sldId="297"/>
            <ac:spMk id="16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07:09:38.379" v="5618" actId="1076"/>
          <ac:spMkLst>
            <pc:docMk/>
            <pc:sldMk cId="3699199677" sldId="297"/>
            <ac:spMk id="17" creationId="{00000000-0000-0000-0000-000000000000}"/>
          </ac:spMkLst>
        </pc:spChg>
        <pc:spChg chg="del mod">
          <ac:chgData name="Vratanar, Bor" userId="6a62616f-f1fd-4e79-ae56-5f8c675c0fc4" providerId="ADAL" clId="{AC2A8F03-A29C-4327-B3DE-EA7D36CC81B6}" dt="2021-10-12T07:09:40.724" v="5620" actId="478"/>
          <ac:spMkLst>
            <pc:docMk/>
            <pc:sldMk cId="3699199677" sldId="297"/>
            <ac:spMk id="18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07:10:12.331" v="5645" actId="1037"/>
          <ac:spMkLst>
            <pc:docMk/>
            <pc:sldMk cId="3699199677" sldId="297"/>
            <ac:spMk id="19" creationId="{ACAE54FA-8B16-40AA-B32E-EA35CAC0D525}"/>
          </ac:spMkLst>
        </pc:spChg>
        <pc:spChg chg="mod">
          <ac:chgData name="Vratanar, Bor" userId="6a62616f-f1fd-4e79-ae56-5f8c675c0fc4" providerId="ADAL" clId="{AC2A8F03-A29C-4327-B3DE-EA7D36CC81B6}" dt="2021-10-12T07:10:12.331" v="5645" actId="1037"/>
          <ac:spMkLst>
            <pc:docMk/>
            <pc:sldMk cId="3699199677" sldId="297"/>
            <ac:spMk id="20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07:10:12.331" v="5645" actId="1037"/>
          <ac:spMkLst>
            <pc:docMk/>
            <pc:sldMk cId="3699199677" sldId="297"/>
            <ac:spMk id="21" creationId="{ACAE54FA-8B16-40AA-B32E-EA35CAC0D525}"/>
          </ac:spMkLst>
        </pc:spChg>
        <pc:spChg chg="mod">
          <ac:chgData name="Vratanar, Bor" userId="6a62616f-f1fd-4e79-ae56-5f8c675c0fc4" providerId="ADAL" clId="{AC2A8F03-A29C-4327-B3DE-EA7D36CC81B6}" dt="2021-10-12T07:10:12.331" v="5645" actId="1037"/>
          <ac:spMkLst>
            <pc:docMk/>
            <pc:sldMk cId="3699199677" sldId="297"/>
            <ac:spMk id="22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07:10:12.331" v="5645" actId="1037"/>
          <ac:spMkLst>
            <pc:docMk/>
            <pc:sldMk cId="3699199677" sldId="297"/>
            <ac:spMk id="25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07:10:25.323" v="5659" actId="20577"/>
          <ac:spMkLst>
            <pc:docMk/>
            <pc:sldMk cId="3699199677" sldId="297"/>
            <ac:spMk id="26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07:10:12.331" v="5645" actId="1037"/>
          <ac:spMkLst>
            <pc:docMk/>
            <pc:sldMk cId="3699199677" sldId="297"/>
            <ac:spMk id="27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07:10:12.331" v="5645" actId="1037"/>
          <ac:spMkLst>
            <pc:docMk/>
            <pc:sldMk cId="3699199677" sldId="297"/>
            <ac:spMk id="28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07:10:12.331" v="5645" actId="1037"/>
          <ac:spMkLst>
            <pc:docMk/>
            <pc:sldMk cId="3699199677" sldId="297"/>
            <ac:spMk id="29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07:09:22.739" v="5613" actId="1076"/>
          <ac:spMkLst>
            <pc:docMk/>
            <pc:sldMk cId="3699199677" sldId="297"/>
            <ac:spMk id="30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07:06:09.404" v="5557" actId="1076"/>
          <ac:spMkLst>
            <pc:docMk/>
            <pc:sldMk cId="3699199677" sldId="297"/>
            <ac:spMk id="32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07:09:28.579" v="5615" actId="1076"/>
          <ac:spMkLst>
            <pc:docMk/>
            <pc:sldMk cId="3699199677" sldId="297"/>
            <ac:spMk id="33" creationId="{00000000-0000-0000-0000-000000000000}"/>
          </ac:spMkLst>
        </pc:spChg>
        <pc:spChg chg="add del mod">
          <ac:chgData name="Vratanar, Bor" userId="6a62616f-f1fd-4e79-ae56-5f8c675c0fc4" providerId="ADAL" clId="{AC2A8F03-A29C-4327-B3DE-EA7D36CC81B6}" dt="2021-10-12T07:07:36.972" v="5584" actId="478"/>
          <ac:spMkLst>
            <pc:docMk/>
            <pc:sldMk cId="3699199677" sldId="297"/>
            <ac:spMk id="34" creationId="{4298BF12-D84D-44DB-B694-017E98D2E53D}"/>
          </ac:spMkLst>
        </pc:spChg>
        <pc:spChg chg="add del mod">
          <ac:chgData name="Vratanar, Bor" userId="6a62616f-f1fd-4e79-ae56-5f8c675c0fc4" providerId="ADAL" clId="{AC2A8F03-A29C-4327-B3DE-EA7D36CC81B6}" dt="2021-10-12T07:09:08.821" v="5612" actId="478"/>
          <ac:spMkLst>
            <pc:docMk/>
            <pc:sldMk cId="3699199677" sldId="297"/>
            <ac:spMk id="35" creationId="{15808CAB-7B1D-422B-9469-94D6F6402D8F}"/>
          </ac:spMkLst>
        </pc:spChg>
        <pc:spChg chg="add mod">
          <ac:chgData name="Vratanar, Bor" userId="6a62616f-f1fd-4e79-ae56-5f8c675c0fc4" providerId="ADAL" clId="{AC2A8F03-A29C-4327-B3DE-EA7D36CC81B6}" dt="2021-10-12T07:09:43.779" v="5621" actId="1076"/>
          <ac:spMkLst>
            <pc:docMk/>
            <pc:sldMk cId="3699199677" sldId="297"/>
            <ac:spMk id="36" creationId="{F99652E6-0B84-4E37-8184-B9F31B930335}"/>
          </ac:spMkLst>
        </pc:spChg>
        <pc:spChg chg="add del mod">
          <ac:chgData name="Vratanar, Bor" userId="6a62616f-f1fd-4e79-ae56-5f8c675c0fc4" providerId="ADAL" clId="{AC2A8F03-A29C-4327-B3DE-EA7D36CC81B6}" dt="2021-10-12T07:09:55.540" v="5626" actId="478"/>
          <ac:spMkLst>
            <pc:docMk/>
            <pc:sldMk cId="3699199677" sldId="297"/>
            <ac:spMk id="37" creationId="{834EF1F7-8ACF-4466-99C2-CB673611A070}"/>
          </ac:spMkLst>
        </pc:spChg>
        <pc:spChg chg="add del mod">
          <ac:chgData name="Vratanar, Bor" userId="6a62616f-f1fd-4e79-ae56-5f8c675c0fc4" providerId="ADAL" clId="{AC2A8F03-A29C-4327-B3DE-EA7D36CC81B6}" dt="2021-10-12T07:10:04.580" v="5631" actId="478"/>
          <ac:spMkLst>
            <pc:docMk/>
            <pc:sldMk cId="3699199677" sldId="297"/>
            <ac:spMk id="38" creationId="{A85F93F9-C03D-4C1D-9FC1-DEA1D507B14A}"/>
          </ac:spMkLst>
        </pc:spChg>
        <pc:cxnChg chg="mod">
          <ac:chgData name="Vratanar, Bor" userId="6a62616f-f1fd-4e79-ae56-5f8c675c0fc4" providerId="ADAL" clId="{AC2A8F03-A29C-4327-B3DE-EA7D36CC81B6}" dt="2021-10-12T07:10:12.331" v="5645" actId="1037"/>
          <ac:cxnSpMkLst>
            <pc:docMk/>
            <pc:sldMk cId="3699199677" sldId="297"/>
            <ac:cxnSpMk id="23" creationId="{00000000-0000-0000-0000-000000000000}"/>
          </ac:cxnSpMkLst>
        </pc:cxnChg>
        <pc:cxnChg chg="mod">
          <ac:chgData name="Vratanar, Bor" userId="6a62616f-f1fd-4e79-ae56-5f8c675c0fc4" providerId="ADAL" clId="{AC2A8F03-A29C-4327-B3DE-EA7D36CC81B6}" dt="2021-10-12T07:10:12.331" v="5645" actId="1037"/>
          <ac:cxnSpMkLst>
            <pc:docMk/>
            <pc:sldMk cId="3699199677" sldId="297"/>
            <ac:cxnSpMk id="24" creationId="{00000000-0000-0000-0000-000000000000}"/>
          </ac:cxnSpMkLst>
        </pc:cxnChg>
        <pc:cxnChg chg="mod">
          <ac:chgData name="Vratanar, Bor" userId="6a62616f-f1fd-4e79-ae56-5f8c675c0fc4" providerId="ADAL" clId="{AC2A8F03-A29C-4327-B3DE-EA7D36CC81B6}" dt="2021-10-12T07:05:51.211" v="5553" actId="1076"/>
          <ac:cxnSpMkLst>
            <pc:docMk/>
            <pc:sldMk cId="3699199677" sldId="297"/>
            <ac:cxnSpMk id="31" creationId="{00000000-0000-0000-0000-000000000000}"/>
          </ac:cxnSpMkLst>
        </pc:cxnChg>
      </pc:sldChg>
      <pc:sldChg chg="modSp mod ord modAnim">
        <pc:chgData name="Vratanar, Bor" userId="6a62616f-f1fd-4e79-ae56-5f8c675c0fc4" providerId="ADAL" clId="{AC2A8F03-A29C-4327-B3DE-EA7D36CC81B6}" dt="2021-10-13T08:02:42.832" v="7316" actId="20577"/>
        <pc:sldMkLst>
          <pc:docMk/>
          <pc:sldMk cId="4109564779" sldId="298"/>
        </pc:sldMkLst>
        <pc:spChg chg="mod">
          <ac:chgData name="Vratanar, Bor" userId="6a62616f-f1fd-4e79-ae56-5f8c675c0fc4" providerId="ADAL" clId="{AC2A8F03-A29C-4327-B3DE-EA7D36CC81B6}" dt="2021-10-13T08:02:42.832" v="7316" actId="20577"/>
          <ac:spMkLst>
            <pc:docMk/>
            <pc:sldMk cId="4109564779" sldId="298"/>
            <ac:spMk id="3" creationId="{00000000-0000-0000-0000-000000000000}"/>
          </ac:spMkLst>
        </pc:spChg>
      </pc:sldChg>
      <pc:sldChg chg="addSp delSp modSp add mod ord delAnim modAnim">
        <pc:chgData name="Vratanar, Bor" userId="6a62616f-f1fd-4e79-ae56-5f8c675c0fc4" providerId="ADAL" clId="{AC2A8F03-A29C-4327-B3DE-EA7D36CC81B6}" dt="2021-10-15T12:38:01.315" v="7915" actId="1076"/>
        <pc:sldMkLst>
          <pc:docMk/>
          <pc:sldMk cId="258129534" sldId="299"/>
        </pc:sldMkLst>
        <pc:spChg chg="mod ord">
          <ac:chgData name="Vratanar, Bor" userId="6a62616f-f1fd-4e79-ae56-5f8c675c0fc4" providerId="ADAL" clId="{AC2A8F03-A29C-4327-B3DE-EA7D36CC81B6}" dt="2021-10-15T12:37:46.001" v="7907" actId="167"/>
          <ac:spMkLst>
            <pc:docMk/>
            <pc:sldMk cId="258129534" sldId="299"/>
            <ac:spMk id="3" creationId="{00000000-0000-0000-0000-000000000000}"/>
          </ac:spMkLst>
        </pc:spChg>
        <pc:spChg chg="add del mod">
          <ac:chgData name="Vratanar, Bor" userId="6a62616f-f1fd-4e79-ae56-5f8c675c0fc4" providerId="ADAL" clId="{AC2A8F03-A29C-4327-B3DE-EA7D36CC81B6}" dt="2021-10-11T14:04:58.275" v="3316" actId="478"/>
          <ac:spMkLst>
            <pc:docMk/>
            <pc:sldMk cId="258129534" sldId="299"/>
            <ac:spMk id="9" creationId="{41A5EB23-34D4-4A50-938C-B2F79206D4AC}"/>
          </ac:spMkLst>
        </pc:spChg>
        <pc:spChg chg="add del mod">
          <ac:chgData name="Vratanar, Bor" userId="6a62616f-f1fd-4e79-ae56-5f8c675c0fc4" providerId="ADAL" clId="{AC2A8F03-A29C-4327-B3DE-EA7D36CC81B6}" dt="2021-10-11T14:04:55.203" v="3313" actId="478"/>
          <ac:spMkLst>
            <pc:docMk/>
            <pc:sldMk cId="258129534" sldId="299"/>
            <ac:spMk id="12" creationId="{2F9D5B8F-4FDF-4B7B-B93A-D402D886E902}"/>
          </ac:spMkLst>
        </pc:spChg>
        <pc:spChg chg="add mod ord">
          <ac:chgData name="Vratanar, Bor" userId="6a62616f-f1fd-4e79-ae56-5f8c675c0fc4" providerId="ADAL" clId="{AC2A8F03-A29C-4327-B3DE-EA7D36CC81B6}" dt="2021-10-15T12:38:01.315" v="7915" actId="1076"/>
          <ac:spMkLst>
            <pc:docMk/>
            <pc:sldMk cId="258129534" sldId="299"/>
            <ac:spMk id="14" creationId="{E0D0319E-7AFD-4932-B8FB-1C8AB0E35DD0}"/>
          </ac:spMkLst>
        </pc:spChg>
        <pc:spChg chg="del mod">
          <ac:chgData name="Vratanar, Bor" userId="6a62616f-f1fd-4e79-ae56-5f8c675c0fc4" providerId="ADAL" clId="{AC2A8F03-A29C-4327-B3DE-EA7D36CC81B6}" dt="2021-10-13T08:11:21.117" v="7317" actId="478"/>
          <ac:spMkLst>
            <pc:docMk/>
            <pc:sldMk cId="258129534" sldId="299"/>
            <ac:spMk id="15" creationId="{8FF06870-48BF-4D67-9913-7BCE6720CC52}"/>
          </ac:spMkLst>
        </pc:spChg>
        <pc:picChg chg="add mod ord">
          <ac:chgData name="Vratanar, Bor" userId="6a62616f-f1fd-4e79-ae56-5f8c675c0fc4" providerId="ADAL" clId="{AC2A8F03-A29C-4327-B3DE-EA7D36CC81B6}" dt="2021-10-12T14:03:31.633" v="7171" actId="167"/>
          <ac:picMkLst>
            <pc:docMk/>
            <pc:sldMk cId="258129534" sldId="299"/>
            <ac:picMk id="5" creationId="{D2129035-FCB6-4262-A9A7-7F7D011511E9}"/>
          </ac:picMkLst>
        </pc:picChg>
        <pc:cxnChg chg="add del mod">
          <ac:chgData name="Vratanar, Bor" userId="6a62616f-f1fd-4e79-ae56-5f8c675c0fc4" providerId="ADAL" clId="{AC2A8F03-A29C-4327-B3DE-EA7D36CC81B6}" dt="2021-10-11T14:04:56.243" v="3314" actId="478"/>
          <ac:cxnSpMkLst>
            <pc:docMk/>
            <pc:sldMk cId="258129534" sldId="299"/>
            <ac:cxnSpMk id="7" creationId="{22141C1B-8444-4DE1-9671-3D3969E9F81A}"/>
          </ac:cxnSpMkLst>
        </pc:cxnChg>
        <pc:cxnChg chg="add del mod">
          <ac:chgData name="Vratanar, Bor" userId="6a62616f-f1fd-4e79-ae56-5f8c675c0fc4" providerId="ADAL" clId="{AC2A8F03-A29C-4327-B3DE-EA7D36CC81B6}" dt="2021-10-11T14:04:52.811" v="3311" actId="478"/>
          <ac:cxnSpMkLst>
            <pc:docMk/>
            <pc:sldMk cId="258129534" sldId="299"/>
            <ac:cxnSpMk id="11" creationId="{F402CD9D-2DF8-487E-A666-E9C12DF53A73}"/>
          </ac:cxnSpMkLst>
        </pc:cxnChg>
        <pc:cxnChg chg="add mod ord">
          <ac:chgData name="Vratanar, Bor" userId="6a62616f-f1fd-4e79-ae56-5f8c675c0fc4" providerId="ADAL" clId="{AC2A8F03-A29C-4327-B3DE-EA7D36CC81B6}" dt="2021-10-15T12:37:57.747" v="7914" actId="14100"/>
          <ac:cxnSpMkLst>
            <pc:docMk/>
            <pc:sldMk cId="258129534" sldId="299"/>
            <ac:cxnSpMk id="13" creationId="{731C1DD5-CE32-4545-BBFA-ECC86586478C}"/>
          </ac:cxnSpMkLst>
        </pc:cxnChg>
      </pc:sldChg>
      <pc:sldChg chg="add del">
        <pc:chgData name="Vratanar, Bor" userId="6a62616f-f1fd-4e79-ae56-5f8c675c0fc4" providerId="ADAL" clId="{AC2A8F03-A29C-4327-B3DE-EA7D36CC81B6}" dt="2021-10-12T07:41:00.489" v="5981" actId="2696"/>
        <pc:sldMkLst>
          <pc:docMk/>
          <pc:sldMk cId="1286279788" sldId="300"/>
        </pc:sldMkLst>
      </pc:sldChg>
      <pc:sldChg chg="addSp modSp new del">
        <pc:chgData name="Vratanar, Bor" userId="6a62616f-f1fd-4e79-ae56-5f8c675c0fc4" providerId="ADAL" clId="{AC2A8F03-A29C-4327-B3DE-EA7D36CC81B6}" dt="2021-10-12T07:40:45.124" v="5980" actId="2696"/>
        <pc:sldMkLst>
          <pc:docMk/>
          <pc:sldMk cId="2485384863" sldId="301"/>
        </pc:sldMkLst>
        <pc:spChg chg="add mod">
          <ac:chgData name="Vratanar, Bor" userId="6a62616f-f1fd-4e79-ae56-5f8c675c0fc4" providerId="ADAL" clId="{AC2A8F03-A29C-4327-B3DE-EA7D36CC81B6}" dt="2021-10-11T13:05:11.915" v="3109"/>
          <ac:spMkLst>
            <pc:docMk/>
            <pc:sldMk cId="2485384863" sldId="301"/>
            <ac:spMk id="4" creationId="{2AB78860-9027-445C-8785-5A5C44A14852}"/>
          </ac:spMkLst>
        </pc:spChg>
      </pc:sldChg>
      <pc:sldChg chg="addSp delSp modSp add mod modAnim">
        <pc:chgData name="Vratanar, Bor" userId="6a62616f-f1fd-4e79-ae56-5f8c675c0fc4" providerId="ADAL" clId="{AC2A8F03-A29C-4327-B3DE-EA7D36CC81B6}" dt="2021-10-14T07:37:07.769" v="7753"/>
        <pc:sldMkLst>
          <pc:docMk/>
          <pc:sldMk cId="404238029" sldId="302"/>
        </pc:sldMkLst>
        <pc:spChg chg="mod">
          <ac:chgData name="Vratanar, Bor" userId="6a62616f-f1fd-4e79-ae56-5f8c675c0fc4" providerId="ADAL" clId="{AC2A8F03-A29C-4327-B3DE-EA7D36CC81B6}" dt="2021-10-12T13:17:57.471" v="6755"/>
          <ac:spMkLst>
            <pc:docMk/>
            <pc:sldMk cId="404238029" sldId="302"/>
            <ac:spMk id="5" creationId="{8DF031BB-97B2-4B4D-B634-2CF20ADEDE25}"/>
          </ac:spMkLst>
        </pc:spChg>
        <pc:spChg chg="mod">
          <ac:chgData name="Vratanar, Bor" userId="6a62616f-f1fd-4e79-ae56-5f8c675c0fc4" providerId="ADAL" clId="{AC2A8F03-A29C-4327-B3DE-EA7D36CC81B6}" dt="2021-10-12T08:25:08.244" v="6079" actId="20577"/>
          <ac:spMkLst>
            <pc:docMk/>
            <pc:sldMk cId="404238029" sldId="302"/>
            <ac:spMk id="9" creationId="{A5C27155-2674-4A92-BC1F-167F4C3118C1}"/>
          </ac:spMkLst>
        </pc:spChg>
        <pc:spChg chg="mod">
          <ac:chgData name="Vratanar, Bor" userId="6a62616f-f1fd-4e79-ae56-5f8c675c0fc4" providerId="ADAL" clId="{AC2A8F03-A29C-4327-B3DE-EA7D36CC81B6}" dt="2021-10-11T14:33:17.692" v="3558" actId="20577"/>
          <ac:spMkLst>
            <pc:docMk/>
            <pc:sldMk cId="404238029" sldId="302"/>
            <ac:spMk id="12" creationId="{F482B865-AB61-435E-835C-BF6623ABB0A1}"/>
          </ac:spMkLst>
        </pc:spChg>
        <pc:picChg chg="add del mod">
          <ac:chgData name="Vratanar, Bor" userId="6a62616f-f1fd-4e79-ae56-5f8c675c0fc4" providerId="ADAL" clId="{AC2A8F03-A29C-4327-B3DE-EA7D36CC81B6}" dt="2021-10-11T14:31:08.709" v="3545" actId="478"/>
          <ac:picMkLst>
            <pc:docMk/>
            <pc:sldMk cId="404238029" sldId="302"/>
            <ac:picMk id="6" creationId="{789C1C88-2942-45D9-BDCF-A52698CDB427}"/>
          </ac:picMkLst>
        </pc:picChg>
        <pc:picChg chg="add del mod">
          <ac:chgData name="Vratanar, Bor" userId="6a62616f-f1fd-4e79-ae56-5f8c675c0fc4" providerId="ADAL" clId="{AC2A8F03-A29C-4327-B3DE-EA7D36CC81B6}" dt="2021-10-11T14:32:01.820" v="3547" actId="478"/>
          <ac:picMkLst>
            <pc:docMk/>
            <pc:sldMk cId="404238029" sldId="302"/>
            <ac:picMk id="8" creationId="{F09FBF75-AFF2-486E-8978-A8E4DAD20292}"/>
          </ac:picMkLst>
        </pc:picChg>
        <pc:picChg chg="add mod">
          <ac:chgData name="Vratanar, Bor" userId="6a62616f-f1fd-4e79-ae56-5f8c675c0fc4" providerId="ADAL" clId="{AC2A8F03-A29C-4327-B3DE-EA7D36CC81B6}" dt="2021-10-11T14:35:01.292" v="3565" actId="1076"/>
          <ac:picMkLst>
            <pc:docMk/>
            <pc:sldMk cId="404238029" sldId="302"/>
            <ac:picMk id="11" creationId="{1A14EC2C-4226-4574-AD79-42DEAABB0D9B}"/>
          </ac:picMkLst>
        </pc:picChg>
        <pc:picChg chg="del">
          <ac:chgData name="Vratanar, Bor" userId="6a62616f-f1fd-4e79-ae56-5f8c675c0fc4" providerId="ADAL" clId="{AC2A8F03-A29C-4327-B3DE-EA7D36CC81B6}" dt="2021-10-11T14:30:34.829" v="3541" actId="478"/>
          <ac:picMkLst>
            <pc:docMk/>
            <pc:sldMk cId="404238029" sldId="302"/>
            <ac:picMk id="20" creationId="{31CB1376-B780-4EAA-8376-BA0AB5F3582C}"/>
          </ac:picMkLst>
        </pc:picChg>
      </pc:sldChg>
      <pc:sldChg chg="delSp add del mod delAnim">
        <pc:chgData name="Vratanar, Bor" userId="6a62616f-f1fd-4e79-ae56-5f8c675c0fc4" providerId="ADAL" clId="{AC2A8F03-A29C-4327-B3DE-EA7D36CC81B6}" dt="2021-10-11T14:30:14.448" v="3539" actId="2696"/>
        <pc:sldMkLst>
          <pc:docMk/>
          <pc:sldMk cId="2300377675" sldId="302"/>
        </pc:sldMkLst>
        <pc:picChg chg="del">
          <ac:chgData name="Vratanar, Bor" userId="6a62616f-f1fd-4e79-ae56-5f8c675c0fc4" providerId="ADAL" clId="{AC2A8F03-A29C-4327-B3DE-EA7D36CC81B6}" dt="2021-10-11T14:24:06.144" v="3525" actId="478"/>
          <ac:picMkLst>
            <pc:docMk/>
            <pc:sldMk cId="2300377675" sldId="302"/>
            <ac:picMk id="17" creationId="{F9EA5377-88D7-44CC-8108-F767352155B0}"/>
          </ac:picMkLst>
        </pc:picChg>
      </pc:sldChg>
      <pc:sldChg chg="addSp delSp modSp add mod modAnim">
        <pc:chgData name="Vratanar, Bor" userId="6a62616f-f1fd-4e79-ae56-5f8c675c0fc4" providerId="ADAL" clId="{AC2A8F03-A29C-4327-B3DE-EA7D36CC81B6}" dt="2021-10-14T07:11:02.743" v="7724"/>
        <pc:sldMkLst>
          <pc:docMk/>
          <pc:sldMk cId="3132810578" sldId="303"/>
        </pc:sldMkLst>
        <pc:spChg chg="mod">
          <ac:chgData name="Vratanar, Bor" userId="6a62616f-f1fd-4e79-ae56-5f8c675c0fc4" providerId="ADAL" clId="{AC2A8F03-A29C-4327-B3DE-EA7D36CC81B6}" dt="2021-10-12T13:17:59.774" v="6756"/>
          <ac:spMkLst>
            <pc:docMk/>
            <pc:sldMk cId="3132810578" sldId="303"/>
            <ac:spMk id="5" creationId="{8DF031BB-97B2-4B4D-B634-2CF20ADEDE25}"/>
          </ac:spMkLst>
        </pc:spChg>
        <pc:spChg chg="mod">
          <ac:chgData name="Vratanar, Bor" userId="6a62616f-f1fd-4e79-ae56-5f8c675c0fc4" providerId="ADAL" clId="{AC2A8F03-A29C-4327-B3DE-EA7D36CC81B6}" dt="2021-10-12T08:25:10.548" v="6081" actId="20577"/>
          <ac:spMkLst>
            <pc:docMk/>
            <pc:sldMk cId="3132810578" sldId="303"/>
            <ac:spMk id="9" creationId="{A5C27155-2674-4A92-BC1F-167F4C3118C1}"/>
          </ac:spMkLst>
        </pc:spChg>
        <pc:spChg chg="mod">
          <ac:chgData name="Vratanar, Bor" userId="6a62616f-f1fd-4e79-ae56-5f8c675c0fc4" providerId="ADAL" clId="{AC2A8F03-A29C-4327-B3DE-EA7D36CC81B6}" dt="2021-10-13T09:31:15.105" v="7324" actId="20577"/>
          <ac:spMkLst>
            <pc:docMk/>
            <pc:sldMk cId="3132810578" sldId="303"/>
            <ac:spMk id="12" creationId="{F482B865-AB61-435E-835C-BF6623ABB0A1}"/>
          </ac:spMkLst>
        </pc:spChg>
        <pc:picChg chg="add mod">
          <ac:chgData name="Vratanar, Bor" userId="6a62616f-f1fd-4e79-ae56-5f8c675c0fc4" providerId="ADAL" clId="{AC2A8F03-A29C-4327-B3DE-EA7D36CC81B6}" dt="2021-10-11T14:35:17.076" v="3567" actId="1076"/>
          <ac:picMkLst>
            <pc:docMk/>
            <pc:sldMk cId="3132810578" sldId="303"/>
            <ac:picMk id="6" creationId="{DE0EEBB9-7666-48FB-BC40-B83FB0EC585F}"/>
          </ac:picMkLst>
        </pc:picChg>
        <pc:picChg chg="del">
          <ac:chgData name="Vratanar, Bor" userId="6a62616f-f1fd-4e79-ae56-5f8c675c0fc4" providerId="ADAL" clId="{AC2A8F03-A29C-4327-B3DE-EA7D36CC81B6}" dt="2021-10-11T14:34:39.204" v="3560" actId="478"/>
          <ac:picMkLst>
            <pc:docMk/>
            <pc:sldMk cId="3132810578" sldId="303"/>
            <ac:picMk id="11" creationId="{1A14EC2C-4226-4574-AD79-42DEAABB0D9B}"/>
          </ac:picMkLst>
        </pc:picChg>
      </pc:sldChg>
      <pc:sldChg chg="addSp delSp modSp add del mod modAnim">
        <pc:chgData name="Vratanar, Bor" userId="6a62616f-f1fd-4e79-ae56-5f8c675c0fc4" providerId="ADAL" clId="{AC2A8F03-A29C-4327-B3DE-EA7D36CC81B6}" dt="2021-10-11T14:50:17.747" v="3590" actId="2696"/>
        <pc:sldMkLst>
          <pc:docMk/>
          <pc:sldMk cId="2273187345" sldId="304"/>
        </pc:sldMkLst>
        <pc:spChg chg="mod">
          <ac:chgData name="Vratanar, Bor" userId="6a62616f-f1fd-4e79-ae56-5f8c675c0fc4" providerId="ADAL" clId="{AC2A8F03-A29C-4327-B3DE-EA7D36CC81B6}" dt="2021-10-11T14:43:03.749" v="3577" actId="20577"/>
          <ac:spMkLst>
            <pc:docMk/>
            <pc:sldMk cId="2273187345" sldId="304"/>
            <ac:spMk id="12" creationId="{F482B865-AB61-435E-835C-BF6623ABB0A1}"/>
          </ac:spMkLst>
        </pc:spChg>
        <pc:picChg chg="del">
          <ac:chgData name="Vratanar, Bor" userId="6a62616f-f1fd-4e79-ae56-5f8c675c0fc4" providerId="ADAL" clId="{AC2A8F03-A29C-4327-B3DE-EA7D36CC81B6}" dt="2021-10-11T14:36:13.996" v="3571" actId="478"/>
          <ac:picMkLst>
            <pc:docMk/>
            <pc:sldMk cId="2273187345" sldId="304"/>
            <ac:picMk id="6" creationId="{DE0EEBB9-7666-48FB-BC40-B83FB0EC585F}"/>
          </ac:picMkLst>
        </pc:picChg>
        <pc:picChg chg="add mod">
          <ac:chgData name="Vratanar, Bor" userId="6a62616f-f1fd-4e79-ae56-5f8c675c0fc4" providerId="ADAL" clId="{AC2A8F03-A29C-4327-B3DE-EA7D36CC81B6}" dt="2021-10-11T14:42:50.153" v="3576" actId="14100"/>
          <ac:picMkLst>
            <pc:docMk/>
            <pc:sldMk cId="2273187345" sldId="304"/>
            <ac:picMk id="7" creationId="{6665A224-5B28-4E27-9579-1FCEB9F6CCC4}"/>
          </ac:picMkLst>
        </pc:picChg>
      </pc:sldChg>
      <pc:sldChg chg="addSp delSp modSp add mod modAnim">
        <pc:chgData name="Vratanar, Bor" userId="6a62616f-f1fd-4e79-ae56-5f8c675c0fc4" providerId="ADAL" clId="{AC2A8F03-A29C-4327-B3DE-EA7D36CC81B6}" dt="2021-10-14T07:11:11.494" v="7726"/>
        <pc:sldMkLst>
          <pc:docMk/>
          <pc:sldMk cId="3360469724" sldId="305"/>
        </pc:sldMkLst>
        <pc:spChg chg="mod">
          <ac:chgData name="Vratanar, Bor" userId="6a62616f-f1fd-4e79-ae56-5f8c675c0fc4" providerId="ADAL" clId="{AC2A8F03-A29C-4327-B3DE-EA7D36CC81B6}" dt="2021-10-12T13:18:06.014" v="6758"/>
          <ac:spMkLst>
            <pc:docMk/>
            <pc:sldMk cId="3360469724" sldId="305"/>
            <ac:spMk id="5" creationId="{8DF031BB-97B2-4B4D-B634-2CF20ADEDE25}"/>
          </ac:spMkLst>
        </pc:spChg>
        <pc:spChg chg="mod">
          <ac:chgData name="Vratanar, Bor" userId="6a62616f-f1fd-4e79-ae56-5f8c675c0fc4" providerId="ADAL" clId="{AC2A8F03-A29C-4327-B3DE-EA7D36CC81B6}" dt="2021-10-12T08:25:16.157" v="6085" actId="20577"/>
          <ac:spMkLst>
            <pc:docMk/>
            <pc:sldMk cId="3360469724" sldId="305"/>
            <ac:spMk id="9" creationId="{A5C27155-2674-4A92-BC1F-167F4C3118C1}"/>
          </ac:spMkLst>
        </pc:spChg>
        <pc:spChg chg="mod">
          <ac:chgData name="Vratanar, Bor" userId="6a62616f-f1fd-4e79-ae56-5f8c675c0fc4" providerId="ADAL" clId="{AC2A8F03-A29C-4327-B3DE-EA7D36CC81B6}" dt="2021-10-11T14:45:21.492" v="3585" actId="20577"/>
          <ac:spMkLst>
            <pc:docMk/>
            <pc:sldMk cId="3360469724" sldId="305"/>
            <ac:spMk id="12" creationId="{F482B865-AB61-435E-835C-BF6623ABB0A1}"/>
          </ac:spMkLst>
        </pc:spChg>
        <pc:picChg chg="add mod">
          <ac:chgData name="Vratanar, Bor" userId="6a62616f-f1fd-4e79-ae56-5f8c675c0fc4" providerId="ADAL" clId="{AC2A8F03-A29C-4327-B3DE-EA7D36CC81B6}" dt="2021-10-11T14:45:01.610" v="3582" actId="14100"/>
          <ac:picMkLst>
            <pc:docMk/>
            <pc:sldMk cId="3360469724" sldId="305"/>
            <ac:picMk id="6" creationId="{DDFEA575-D864-4587-8B1E-1048DA4EEB58}"/>
          </ac:picMkLst>
        </pc:picChg>
        <pc:picChg chg="del">
          <ac:chgData name="Vratanar, Bor" userId="6a62616f-f1fd-4e79-ae56-5f8c675c0fc4" providerId="ADAL" clId="{AC2A8F03-A29C-4327-B3DE-EA7D36CC81B6}" dt="2021-10-11T14:44:53.865" v="3579" actId="478"/>
          <ac:picMkLst>
            <pc:docMk/>
            <pc:sldMk cId="3360469724" sldId="305"/>
            <ac:picMk id="7" creationId="{6665A224-5B28-4E27-9579-1FCEB9F6CCC4}"/>
          </ac:picMkLst>
        </pc:picChg>
      </pc:sldChg>
      <pc:sldChg chg="modSp add mod modAnim">
        <pc:chgData name="Vratanar, Bor" userId="6a62616f-f1fd-4e79-ae56-5f8c675c0fc4" providerId="ADAL" clId="{AC2A8F03-A29C-4327-B3DE-EA7D36CC81B6}" dt="2021-10-14T07:11:07.638" v="7725"/>
        <pc:sldMkLst>
          <pc:docMk/>
          <pc:sldMk cId="4022946072" sldId="306"/>
        </pc:sldMkLst>
        <pc:spChg chg="mod">
          <ac:chgData name="Vratanar, Bor" userId="6a62616f-f1fd-4e79-ae56-5f8c675c0fc4" providerId="ADAL" clId="{AC2A8F03-A29C-4327-B3DE-EA7D36CC81B6}" dt="2021-10-12T13:18:02.940" v="6757"/>
          <ac:spMkLst>
            <pc:docMk/>
            <pc:sldMk cId="4022946072" sldId="306"/>
            <ac:spMk id="5" creationId="{8DF031BB-97B2-4B4D-B634-2CF20ADEDE25}"/>
          </ac:spMkLst>
        </pc:spChg>
        <pc:spChg chg="mod">
          <ac:chgData name="Vratanar, Bor" userId="6a62616f-f1fd-4e79-ae56-5f8c675c0fc4" providerId="ADAL" clId="{AC2A8F03-A29C-4327-B3DE-EA7D36CC81B6}" dt="2021-10-12T08:25:13.004" v="6083" actId="20577"/>
          <ac:spMkLst>
            <pc:docMk/>
            <pc:sldMk cId="4022946072" sldId="306"/>
            <ac:spMk id="9" creationId="{A5C27155-2674-4A92-BC1F-167F4C3118C1}"/>
          </ac:spMkLst>
        </pc:spChg>
      </pc:sldChg>
      <pc:sldChg chg="addSp delSp modSp add del mod delAnim modAnim">
        <pc:chgData name="Vratanar, Bor" userId="6a62616f-f1fd-4e79-ae56-5f8c675c0fc4" providerId="ADAL" clId="{AC2A8F03-A29C-4327-B3DE-EA7D36CC81B6}" dt="2021-10-12T06:12:17.291" v="4858" actId="2696"/>
        <pc:sldMkLst>
          <pc:docMk/>
          <pc:sldMk cId="2048456529" sldId="307"/>
        </pc:sldMkLst>
        <pc:spChg chg="mod">
          <ac:chgData name="Vratanar, Bor" userId="6a62616f-f1fd-4e79-ae56-5f8c675c0fc4" providerId="ADAL" clId="{AC2A8F03-A29C-4327-B3DE-EA7D36CC81B6}" dt="2021-10-12T06:11:58.322" v="4857" actId="20577"/>
          <ac:spMkLst>
            <pc:docMk/>
            <pc:sldMk cId="2048456529" sldId="307"/>
            <ac:spMk id="2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11T15:04:46.518" v="3739" actId="478"/>
          <ac:spMkLst>
            <pc:docMk/>
            <pc:sldMk cId="2048456529" sldId="307"/>
            <ac:spMk id="3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11T15:04:48.053" v="3740" actId="478"/>
          <ac:spMkLst>
            <pc:docMk/>
            <pc:sldMk cId="2048456529" sldId="307"/>
            <ac:spMk id="5" creationId="{8DF031BB-97B2-4B4D-B634-2CF20ADEDE25}"/>
          </ac:spMkLst>
        </pc:spChg>
        <pc:spChg chg="add mod">
          <ac:chgData name="Vratanar, Bor" userId="6a62616f-f1fd-4e79-ae56-5f8c675c0fc4" providerId="ADAL" clId="{AC2A8F03-A29C-4327-B3DE-EA7D36CC81B6}" dt="2021-10-11T15:07:38.624" v="3832" actId="120"/>
          <ac:spMkLst>
            <pc:docMk/>
            <pc:sldMk cId="2048456529" sldId="307"/>
            <ac:spMk id="7" creationId="{06E85DC8-32A1-4696-83C1-268A27205D34}"/>
          </ac:spMkLst>
        </pc:spChg>
        <pc:spChg chg="del">
          <ac:chgData name="Vratanar, Bor" userId="6a62616f-f1fd-4e79-ae56-5f8c675c0fc4" providerId="ADAL" clId="{AC2A8F03-A29C-4327-B3DE-EA7D36CC81B6}" dt="2021-10-11T15:05:01.148" v="3745" actId="478"/>
          <ac:spMkLst>
            <pc:docMk/>
            <pc:sldMk cId="2048456529" sldId="307"/>
            <ac:spMk id="9" creationId="{A5C27155-2674-4A92-BC1F-167F4C3118C1}"/>
          </ac:spMkLst>
        </pc:spChg>
        <pc:spChg chg="del mod">
          <ac:chgData name="Vratanar, Bor" userId="6a62616f-f1fd-4e79-ae56-5f8c675c0fc4" providerId="ADAL" clId="{AC2A8F03-A29C-4327-B3DE-EA7D36CC81B6}" dt="2021-10-11T15:04:57.868" v="3743" actId="478"/>
          <ac:spMkLst>
            <pc:docMk/>
            <pc:sldMk cId="2048456529" sldId="307"/>
            <ac:spMk id="12" creationId="{F482B865-AB61-435E-835C-BF6623ABB0A1}"/>
          </ac:spMkLst>
        </pc:spChg>
        <pc:picChg chg="del">
          <ac:chgData name="Vratanar, Bor" userId="6a62616f-f1fd-4e79-ae56-5f8c675c0fc4" providerId="ADAL" clId="{AC2A8F03-A29C-4327-B3DE-EA7D36CC81B6}" dt="2021-10-11T15:02:09.628" v="3592" actId="478"/>
          <ac:picMkLst>
            <pc:docMk/>
            <pc:sldMk cId="2048456529" sldId="307"/>
            <ac:picMk id="6" creationId="{DDFEA575-D864-4587-8B1E-1048DA4EEB58}"/>
          </ac:picMkLst>
        </pc:picChg>
        <pc:picChg chg="add mod">
          <ac:chgData name="Vratanar, Bor" userId="6a62616f-f1fd-4e79-ae56-5f8c675c0fc4" providerId="ADAL" clId="{AC2A8F03-A29C-4327-B3DE-EA7D36CC81B6}" dt="2021-10-11T15:16:36.440" v="3850" actId="1076"/>
          <ac:picMkLst>
            <pc:docMk/>
            <pc:sldMk cId="2048456529" sldId="307"/>
            <ac:picMk id="11" creationId="{919209D5-B82C-4282-9658-ABBBADE2EB0B}"/>
          </ac:picMkLst>
        </pc:picChg>
        <pc:cxnChg chg="del">
          <ac:chgData name="Vratanar, Bor" userId="6a62616f-f1fd-4e79-ae56-5f8c675c0fc4" providerId="ADAL" clId="{AC2A8F03-A29C-4327-B3DE-EA7D36CC81B6}" dt="2021-10-11T15:05:02.731" v="3746" actId="478"/>
          <ac:cxnSpMkLst>
            <pc:docMk/>
            <pc:sldMk cId="2048456529" sldId="307"/>
            <ac:cxnSpMk id="15" creationId="{96F59CDF-6E25-4AA2-9D38-1F0BDB71A551}"/>
          </ac:cxnSpMkLst>
        </pc:cxnChg>
      </pc:sldChg>
      <pc:sldChg chg="addSp delSp modSp add del mod ord delAnim modShow">
        <pc:chgData name="Vratanar, Bor" userId="6a62616f-f1fd-4e79-ae56-5f8c675c0fc4" providerId="ADAL" clId="{AC2A8F03-A29C-4327-B3DE-EA7D36CC81B6}" dt="2021-10-14T13:40:51.748" v="7765" actId="47"/>
        <pc:sldMkLst>
          <pc:docMk/>
          <pc:sldMk cId="2054762063" sldId="308"/>
        </pc:sldMkLst>
        <pc:spChg chg="del mod">
          <ac:chgData name="Vratanar, Bor" userId="6a62616f-f1fd-4e79-ae56-5f8c675c0fc4" providerId="ADAL" clId="{AC2A8F03-A29C-4327-B3DE-EA7D36CC81B6}" dt="2021-10-11T15:26:23.119" v="3853" actId="478"/>
          <ac:spMkLst>
            <pc:docMk/>
            <pc:sldMk cId="2054762063" sldId="308"/>
            <ac:spMk id="3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11T15:26:25.941" v="3855" actId="478"/>
          <ac:spMkLst>
            <pc:docMk/>
            <pc:sldMk cId="2054762063" sldId="308"/>
            <ac:spMk id="5" creationId="{8DF031BB-97B2-4B4D-B634-2CF20ADEDE25}"/>
          </ac:spMkLst>
        </pc:spChg>
        <pc:spChg chg="add del mod">
          <ac:chgData name="Vratanar, Bor" userId="6a62616f-f1fd-4e79-ae56-5f8c675c0fc4" providerId="ADAL" clId="{AC2A8F03-A29C-4327-B3DE-EA7D36CC81B6}" dt="2021-10-11T15:26:25.080" v="3854" actId="478"/>
          <ac:spMkLst>
            <pc:docMk/>
            <pc:sldMk cId="2054762063" sldId="308"/>
            <ac:spMk id="7" creationId="{8A9758D7-C143-45E1-8AE3-4C8389C257F7}"/>
          </ac:spMkLst>
        </pc:spChg>
        <pc:spChg chg="del">
          <ac:chgData name="Vratanar, Bor" userId="6a62616f-f1fd-4e79-ae56-5f8c675c0fc4" providerId="ADAL" clId="{AC2A8F03-A29C-4327-B3DE-EA7D36CC81B6}" dt="2021-10-11T15:26:27.429" v="3857" actId="478"/>
          <ac:spMkLst>
            <pc:docMk/>
            <pc:sldMk cId="2054762063" sldId="308"/>
            <ac:spMk id="9" creationId="{A5C27155-2674-4A92-BC1F-167F4C3118C1}"/>
          </ac:spMkLst>
        </pc:spChg>
        <pc:spChg chg="del">
          <ac:chgData name="Vratanar, Bor" userId="6a62616f-f1fd-4e79-ae56-5f8c675c0fc4" providerId="ADAL" clId="{AC2A8F03-A29C-4327-B3DE-EA7D36CC81B6}" dt="2021-10-11T15:26:28.520" v="3858" actId="478"/>
          <ac:spMkLst>
            <pc:docMk/>
            <pc:sldMk cId="2054762063" sldId="308"/>
            <ac:spMk id="12" creationId="{F482B865-AB61-435E-835C-BF6623ABB0A1}"/>
          </ac:spMkLst>
        </pc:spChg>
        <pc:graphicFrameChg chg="add del mod modGraphic">
          <ac:chgData name="Vratanar, Bor" userId="6a62616f-f1fd-4e79-ae56-5f8c675c0fc4" providerId="ADAL" clId="{AC2A8F03-A29C-4327-B3DE-EA7D36CC81B6}" dt="2021-10-11T15:34:16.771" v="4162" actId="1076"/>
          <ac:graphicFrameMkLst>
            <pc:docMk/>
            <pc:sldMk cId="2054762063" sldId="308"/>
            <ac:graphicFrameMk id="8" creationId="{154B9AE5-39A5-4C57-A0A5-538F1BF6D087}"/>
          </ac:graphicFrameMkLst>
        </pc:graphicFrameChg>
        <pc:graphicFrameChg chg="add del mod modGraphic">
          <ac:chgData name="Vratanar, Bor" userId="6a62616f-f1fd-4e79-ae56-5f8c675c0fc4" providerId="ADAL" clId="{AC2A8F03-A29C-4327-B3DE-EA7D36CC81B6}" dt="2021-10-11T15:30:26.318" v="4066" actId="478"/>
          <ac:graphicFrameMkLst>
            <pc:docMk/>
            <pc:sldMk cId="2054762063" sldId="308"/>
            <ac:graphicFrameMk id="10" creationId="{1F62815E-65CB-4E43-BEAB-7B42026CE5C9}"/>
          </ac:graphicFrameMkLst>
        </pc:graphicFrameChg>
        <pc:picChg chg="del">
          <ac:chgData name="Vratanar, Bor" userId="6a62616f-f1fd-4e79-ae56-5f8c675c0fc4" providerId="ADAL" clId="{AC2A8F03-A29C-4327-B3DE-EA7D36CC81B6}" dt="2021-10-11T15:26:29.132" v="3859" actId="478"/>
          <ac:picMkLst>
            <pc:docMk/>
            <pc:sldMk cId="2054762063" sldId="308"/>
            <ac:picMk id="6" creationId="{DDFEA575-D864-4587-8B1E-1048DA4EEB58}"/>
          </ac:picMkLst>
        </pc:picChg>
        <pc:picChg chg="add mod">
          <ac:chgData name="Vratanar, Bor" userId="6a62616f-f1fd-4e79-ae56-5f8c675c0fc4" providerId="ADAL" clId="{AC2A8F03-A29C-4327-B3DE-EA7D36CC81B6}" dt="2021-10-11T15:34:24.587" v="4165" actId="1076"/>
          <ac:picMkLst>
            <pc:docMk/>
            <pc:sldMk cId="2054762063" sldId="308"/>
            <ac:picMk id="13" creationId="{56BE7787-59A6-47E0-B323-DCF15ADE8BEC}"/>
          </ac:picMkLst>
        </pc:picChg>
        <pc:cxnChg chg="del">
          <ac:chgData name="Vratanar, Bor" userId="6a62616f-f1fd-4e79-ae56-5f8c675c0fc4" providerId="ADAL" clId="{AC2A8F03-A29C-4327-B3DE-EA7D36CC81B6}" dt="2021-10-11T15:26:26.798" v="3856" actId="478"/>
          <ac:cxnSpMkLst>
            <pc:docMk/>
            <pc:sldMk cId="2054762063" sldId="308"/>
            <ac:cxnSpMk id="15" creationId="{96F59CDF-6E25-4AA2-9D38-1F0BDB71A551}"/>
          </ac:cxnSpMkLst>
        </pc:cxnChg>
      </pc:sldChg>
      <pc:sldChg chg="addSp delSp modSp add mod addAnim delAnim modAnim">
        <pc:chgData name="Vratanar, Bor" userId="6a62616f-f1fd-4e79-ae56-5f8c675c0fc4" providerId="ADAL" clId="{AC2A8F03-A29C-4327-B3DE-EA7D36CC81B6}" dt="2021-10-15T12:44:32.249" v="7948" actId="14100"/>
        <pc:sldMkLst>
          <pc:docMk/>
          <pc:sldMk cId="2731366475" sldId="309"/>
        </pc:sldMkLst>
        <pc:spChg chg="mod">
          <ac:chgData name="Vratanar, Bor" userId="6a62616f-f1fd-4e79-ae56-5f8c675c0fc4" providerId="ADAL" clId="{AC2A8F03-A29C-4327-B3DE-EA7D36CC81B6}" dt="2021-10-11T15:43:29.432" v="4178" actId="20577"/>
          <ac:spMkLst>
            <pc:docMk/>
            <pc:sldMk cId="2731366475" sldId="309"/>
            <ac:spMk id="2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13:51:57.760" v="7022" actId="404"/>
          <ac:spMkLst>
            <pc:docMk/>
            <pc:sldMk cId="2731366475" sldId="309"/>
            <ac:spMk id="7" creationId="{06E85DC8-32A1-4696-83C1-268A27205D34}"/>
          </ac:spMkLst>
        </pc:spChg>
        <pc:spChg chg="add mod">
          <ac:chgData name="Vratanar, Bor" userId="6a62616f-f1fd-4e79-ae56-5f8c675c0fc4" providerId="ADAL" clId="{AC2A8F03-A29C-4327-B3DE-EA7D36CC81B6}" dt="2021-10-11T15:45:28.017" v="4192" actId="164"/>
          <ac:spMkLst>
            <pc:docMk/>
            <pc:sldMk cId="2731366475" sldId="309"/>
            <ac:spMk id="8" creationId="{C680819F-4342-4BD8-9843-A964996C5043}"/>
          </ac:spMkLst>
        </pc:spChg>
        <pc:spChg chg="add del mod">
          <ac:chgData name="Vratanar, Bor" userId="6a62616f-f1fd-4e79-ae56-5f8c675c0fc4" providerId="ADAL" clId="{AC2A8F03-A29C-4327-B3DE-EA7D36CC81B6}" dt="2021-10-12T07:34:10.733" v="5947"/>
          <ac:spMkLst>
            <pc:docMk/>
            <pc:sldMk cId="2731366475" sldId="309"/>
            <ac:spMk id="9" creationId="{F1DA84DE-E0A5-49AA-8752-098F37A82C63}"/>
          </ac:spMkLst>
        </pc:spChg>
        <pc:spChg chg="mod ord">
          <ac:chgData name="Vratanar, Bor" userId="6a62616f-f1fd-4e79-ae56-5f8c675c0fc4" providerId="ADAL" clId="{AC2A8F03-A29C-4327-B3DE-EA7D36CC81B6}" dt="2021-10-15T12:44:29.977" v="7947" actId="1037"/>
          <ac:spMkLst>
            <pc:docMk/>
            <pc:sldMk cId="2731366475" sldId="309"/>
            <ac:spMk id="12" creationId="{00000000-0000-0000-0000-000000000000}"/>
          </ac:spMkLst>
        </pc:spChg>
        <pc:spChg chg="add mod">
          <ac:chgData name="Vratanar, Bor" userId="6a62616f-f1fd-4e79-ae56-5f8c675c0fc4" providerId="ADAL" clId="{AC2A8F03-A29C-4327-B3DE-EA7D36CC81B6}" dt="2021-10-11T15:45:28.017" v="4192" actId="164"/>
          <ac:spMkLst>
            <pc:docMk/>
            <pc:sldMk cId="2731366475" sldId="309"/>
            <ac:spMk id="12" creationId="{6ADAA64E-3EE3-41BA-83DF-57A6440778A3}"/>
          </ac:spMkLst>
        </pc:spChg>
        <pc:spChg chg="add del mod">
          <ac:chgData name="Vratanar, Bor" userId="6a62616f-f1fd-4e79-ae56-5f8c675c0fc4" providerId="ADAL" clId="{AC2A8F03-A29C-4327-B3DE-EA7D36CC81B6}" dt="2021-10-12T07:34:10.733" v="5947"/>
          <ac:spMkLst>
            <pc:docMk/>
            <pc:sldMk cId="2731366475" sldId="309"/>
            <ac:spMk id="13" creationId="{A3F0F537-F952-4545-9330-F1B6DBD56859}"/>
          </ac:spMkLst>
        </pc:spChg>
        <pc:spChg chg="add mod">
          <ac:chgData name="Vratanar, Bor" userId="6a62616f-f1fd-4e79-ae56-5f8c675c0fc4" providerId="ADAL" clId="{AC2A8F03-A29C-4327-B3DE-EA7D36CC81B6}" dt="2021-10-11T15:45:28.017" v="4192" actId="164"/>
          <ac:spMkLst>
            <pc:docMk/>
            <pc:sldMk cId="2731366475" sldId="309"/>
            <ac:spMk id="13" creationId="{DD53E232-2845-453E-BF69-2C016FC6E252}"/>
          </ac:spMkLst>
        </pc:spChg>
        <pc:spChg chg="add del mod">
          <ac:chgData name="Vratanar, Bor" userId="6a62616f-f1fd-4e79-ae56-5f8c675c0fc4" providerId="ADAL" clId="{AC2A8F03-A29C-4327-B3DE-EA7D36CC81B6}" dt="2021-10-12T07:34:10.733" v="5947"/>
          <ac:spMkLst>
            <pc:docMk/>
            <pc:sldMk cId="2731366475" sldId="309"/>
            <ac:spMk id="14" creationId="{6FA4CCBC-0E60-40BB-BA20-4706F9BBA558}"/>
          </ac:spMkLst>
        </pc:spChg>
        <pc:spChg chg="add mod">
          <ac:chgData name="Vratanar, Bor" userId="6a62616f-f1fd-4e79-ae56-5f8c675c0fc4" providerId="ADAL" clId="{AC2A8F03-A29C-4327-B3DE-EA7D36CC81B6}" dt="2021-10-11T15:46:04.791" v="4198" actId="207"/>
          <ac:spMkLst>
            <pc:docMk/>
            <pc:sldMk cId="2731366475" sldId="309"/>
            <ac:spMk id="16" creationId="{AF13CD16-795D-46F6-AD91-AEFE0C0C5F4B}"/>
          </ac:spMkLst>
        </pc:spChg>
        <pc:spChg chg="add mod">
          <ac:chgData name="Vratanar, Bor" userId="6a62616f-f1fd-4e79-ae56-5f8c675c0fc4" providerId="ADAL" clId="{AC2A8F03-A29C-4327-B3DE-EA7D36CC81B6}" dt="2021-10-11T15:45:28.017" v="4192" actId="164"/>
          <ac:spMkLst>
            <pc:docMk/>
            <pc:sldMk cId="2731366475" sldId="309"/>
            <ac:spMk id="17" creationId="{0D3BF15F-E942-4138-9B81-4821A95EDB64}"/>
          </ac:spMkLst>
        </pc:spChg>
        <pc:spChg chg="add del mod">
          <ac:chgData name="Vratanar, Bor" userId="6a62616f-f1fd-4e79-ae56-5f8c675c0fc4" providerId="ADAL" clId="{AC2A8F03-A29C-4327-B3DE-EA7D36CC81B6}" dt="2021-10-12T07:34:10.733" v="5947"/>
          <ac:spMkLst>
            <pc:docMk/>
            <pc:sldMk cId="2731366475" sldId="309"/>
            <ac:spMk id="17" creationId="{C438A3D2-10B4-4CD7-98D3-86EDC1C4D3DA}"/>
          </ac:spMkLst>
        </pc:spChg>
        <pc:spChg chg="add del mod">
          <ac:chgData name="Vratanar, Bor" userId="6a62616f-f1fd-4e79-ae56-5f8c675c0fc4" providerId="ADAL" clId="{AC2A8F03-A29C-4327-B3DE-EA7D36CC81B6}" dt="2021-10-12T07:34:10.733" v="5947"/>
          <ac:spMkLst>
            <pc:docMk/>
            <pc:sldMk cId="2731366475" sldId="309"/>
            <ac:spMk id="18" creationId="{53A67594-18F7-4AED-9436-21B64F9954A8}"/>
          </ac:spMkLst>
        </pc:spChg>
        <pc:spChg chg="add mod">
          <ac:chgData name="Vratanar, Bor" userId="6a62616f-f1fd-4e79-ae56-5f8c675c0fc4" providerId="ADAL" clId="{AC2A8F03-A29C-4327-B3DE-EA7D36CC81B6}" dt="2021-10-11T15:45:28.017" v="4192" actId="164"/>
          <ac:spMkLst>
            <pc:docMk/>
            <pc:sldMk cId="2731366475" sldId="309"/>
            <ac:spMk id="19" creationId="{4C17A476-A0A9-49BA-A38A-DADD443CFC16}"/>
          </ac:spMkLst>
        </pc:spChg>
        <pc:spChg chg="add del mod">
          <ac:chgData name="Vratanar, Bor" userId="6a62616f-f1fd-4e79-ae56-5f8c675c0fc4" providerId="ADAL" clId="{AC2A8F03-A29C-4327-B3DE-EA7D36CC81B6}" dt="2021-10-12T07:34:10.733" v="5947"/>
          <ac:spMkLst>
            <pc:docMk/>
            <pc:sldMk cId="2731366475" sldId="309"/>
            <ac:spMk id="20" creationId="{642F647C-872E-46CC-B3D2-C46392C9C2D8}"/>
          </ac:spMkLst>
        </pc:spChg>
        <pc:spChg chg="add mod">
          <ac:chgData name="Vratanar, Bor" userId="6a62616f-f1fd-4e79-ae56-5f8c675c0fc4" providerId="ADAL" clId="{AC2A8F03-A29C-4327-B3DE-EA7D36CC81B6}" dt="2021-10-11T15:45:57.864" v="4196" actId="207"/>
          <ac:spMkLst>
            <pc:docMk/>
            <pc:sldMk cId="2731366475" sldId="309"/>
            <ac:spMk id="20" creationId="{AD364264-341B-4B08-83D1-15CE15BA8084}"/>
          </ac:spMkLst>
        </pc:spChg>
        <pc:spChg chg="add mod">
          <ac:chgData name="Vratanar, Bor" userId="6a62616f-f1fd-4e79-ae56-5f8c675c0fc4" providerId="ADAL" clId="{AC2A8F03-A29C-4327-B3DE-EA7D36CC81B6}" dt="2021-10-11T15:45:28.017" v="4192" actId="164"/>
          <ac:spMkLst>
            <pc:docMk/>
            <pc:sldMk cId="2731366475" sldId="309"/>
            <ac:spMk id="21" creationId="{B286B004-9B9F-4B30-9EAD-1BFC667836F5}"/>
          </ac:spMkLst>
        </pc:spChg>
        <pc:spChg chg="add del mod">
          <ac:chgData name="Vratanar, Bor" userId="6a62616f-f1fd-4e79-ae56-5f8c675c0fc4" providerId="ADAL" clId="{AC2A8F03-A29C-4327-B3DE-EA7D36CC81B6}" dt="2021-10-12T07:34:10.733" v="5947"/>
          <ac:spMkLst>
            <pc:docMk/>
            <pc:sldMk cId="2731366475" sldId="309"/>
            <ac:spMk id="21" creationId="{E584FB45-0A7E-4D6A-BC32-450C8939C9AC}"/>
          </ac:spMkLst>
        </pc:spChg>
        <pc:spChg chg="add del mod">
          <ac:chgData name="Vratanar, Bor" userId="6a62616f-f1fd-4e79-ae56-5f8c675c0fc4" providerId="ADAL" clId="{AC2A8F03-A29C-4327-B3DE-EA7D36CC81B6}" dt="2021-10-12T07:34:10.733" v="5947"/>
          <ac:spMkLst>
            <pc:docMk/>
            <pc:sldMk cId="2731366475" sldId="309"/>
            <ac:spMk id="22" creationId="{449263C0-0000-437E-8C61-B5D7B1C2B067}"/>
          </ac:spMkLst>
        </pc:spChg>
        <pc:spChg chg="add mod">
          <ac:chgData name="Vratanar, Bor" userId="6a62616f-f1fd-4e79-ae56-5f8c675c0fc4" providerId="ADAL" clId="{AC2A8F03-A29C-4327-B3DE-EA7D36CC81B6}" dt="2021-10-11T15:45:28.017" v="4192" actId="164"/>
          <ac:spMkLst>
            <pc:docMk/>
            <pc:sldMk cId="2731366475" sldId="309"/>
            <ac:spMk id="26" creationId="{608949A2-C33B-423E-8175-3CAA63253D19}"/>
          </ac:spMkLst>
        </pc:spChg>
        <pc:spChg chg="add mod">
          <ac:chgData name="Vratanar, Bor" userId="6a62616f-f1fd-4e79-ae56-5f8c675c0fc4" providerId="ADAL" clId="{AC2A8F03-A29C-4327-B3DE-EA7D36CC81B6}" dt="2021-10-11T15:46:01.481" v="4197" actId="207"/>
          <ac:spMkLst>
            <pc:docMk/>
            <pc:sldMk cId="2731366475" sldId="309"/>
            <ac:spMk id="27" creationId="{6FA2FD5E-3BD1-4E5D-B73B-8B8FF48505BC}"/>
          </ac:spMkLst>
        </pc:spChg>
        <pc:spChg chg="add del mod">
          <ac:chgData name="Vratanar, Bor" userId="6a62616f-f1fd-4e79-ae56-5f8c675c0fc4" providerId="ADAL" clId="{AC2A8F03-A29C-4327-B3DE-EA7D36CC81B6}" dt="2021-10-12T07:34:10.733" v="5947"/>
          <ac:spMkLst>
            <pc:docMk/>
            <pc:sldMk cId="2731366475" sldId="309"/>
            <ac:spMk id="27" creationId="{CA5C1D7D-56FE-44F6-A17D-9B616862DBA6}"/>
          </ac:spMkLst>
        </pc:spChg>
        <pc:spChg chg="add del mod">
          <ac:chgData name="Vratanar, Bor" userId="6a62616f-f1fd-4e79-ae56-5f8c675c0fc4" providerId="ADAL" clId="{AC2A8F03-A29C-4327-B3DE-EA7D36CC81B6}" dt="2021-10-12T07:34:10.733" v="5947"/>
          <ac:spMkLst>
            <pc:docMk/>
            <pc:sldMk cId="2731366475" sldId="309"/>
            <ac:spMk id="28" creationId="{31D9FDA1-B5D9-43D7-94F3-112D7DF6407C}"/>
          </ac:spMkLst>
        </pc:spChg>
        <pc:spChg chg="add del mod">
          <ac:chgData name="Vratanar, Bor" userId="6a62616f-f1fd-4e79-ae56-5f8c675c0fc4" providerId="ADAL" clId="{AC2A8F03-A29C-4327-B3DE-EA7D36CC81B6}" dt="2021-10-11T15:45:55.279" v="4195" actId="478"/>
          <ac:spMkLst>
            <pc:docMk/>
            <pc:sldMk cId="2731366475" sldId="309"/>
            <ac:spMk id="28" creationId="{A3392F46-E289-42C2-8E79-00BAF9019D47}"/>
          </ac:spMkLst>
        </pc:spChg>
        <pc:spChg chg="add mod">
          <ac:chgData name="Vratanar, Bor" userId="6a62616f-f1fd-4e79-ae56-5f8c675c0fc4" providerId="ADAL" clId="{AC2A8F03-A29C-4327-B3DE-EA7D36CC81B6}" dt="2021-10-11T15:46:09.960" v="4200" actId="208"/>
          <ac:spMkLst>
            <pc:docMk/>
            <pc:sldMk cId="2731366475" sldId="309"/>
            <ac:spMk id="29" creationId="{1B672FE0-D4B1-4708-A38F-D72E9A30D337}"/>
          </ac:spMkLst>
        </pc:spChg>
        <pc:spChg chg="add mod">
          <ac:chgData name="Vratanar, Bor" userId="6a62616f-f1fd-4e79-ae56-5f8c675c0fc4" providerId="ADAL" clId="{AC2A8F03-A29C-4327-B3DE-EA7D36CC81B6}" dt="2021-10-11T15:46:54.321" v="4208" actId="164"/>
          <ac:spMkLst>
            <pc:docMk/>
            <pc:sldMk cId="2731366475" sldId="309"/>
            <ac:spMk id="30" creationId="{A38DCE5D-3B33-4419-9FE7-8725C618A814}"/>
          </ac:spMkLst>
        </pc:spChg>
        <pc:grpChg chg="add del mod">
          <ac:chgData name="Vratanar, Bor" userId="6a62616f-f1fd-4e79-ae56-5f8c675c0fc4" providerId="ADAL" clId="{AC2A8F03-A29C-4327-B3DE-EA7D36CC81B6}" dt="2021-10-11T15:46:54.321" v="4208" actId="164"/>
          <ac:grpSpMkLst>
            <pc:docMk/>
            <pc:sldMk cId="2731366475" sldId="309"/>
            <ac:grpSpMk id="5" creationId="{BAEBAA6A-7B65-4025-98A3-83D27A4289D0}"/>
          </ac:grpSpMkLst>
        </pc:grpChg>
        <pc:grpChg chg="add del mod">
          <ac:chgData name="Vratanar, Bor" userId="6a62616f-f1fd-4e79-ae56-5f8c675c0fc4" providerId="ADAL" clId="{AC2A8F03-A29C-4327-B3DE-EA7D36CC81B6}" dt="2021-10-11T15:47:00.488" v="4209" actId="478"/>
          <ac:grpSpMkLst>
            <pc:docMk/>
            <pc:sldMk cId="2731366475" sldId="309"/>
            <ac:grpSpMk id="6" creationId="{1C468213-D88F-4DDE-ABF5-459669DB2FA1}"/>
          </ac:grpSpMkLst>
        </pc:grpChg>
        <pc:picChg chg="add del mod">
          <ac:chgData name="Vratanar, Bor" userId="6a62616f-f1fd-4e79-ae56-5f8c675c0fc4" providerId="ADAL" clId="{AC2A8F03-A29C-4327-B3DE-EA7D36CC81B6}" dt="2021-10-11T15:44:01.464" v="4183" actId="478"/>
          <ac:picMkLst>
            <pc:docMk/>
            <pc:sldMk cId="2731366475" sldId="309"/>
            <ac:picMk id="3" creationId="{23376AEA-EDEB-4407-9D28-EF3EB09761E4}"/>
          </ac:picMkLst>
        </pc:picChg>
        <pc:picChg chg="add del mod">
          <ac:chgData name="Vratanar, Bor" userId="6a62616f-f1fd-4e79-ae56-5f8c675c0fc4" providerId="ADAL" clId="{AC2A8F03-A29C-4327-B3DE-EA7D36CC81B6}" dt="2021-10-11T15:45:23.127" v="4190" actId="478"/>
          <ac:picMkLst>
            <pc:docMk/>
            <pc:sldMk cId="2731366475" sldId="309"/>
            <ac:picMk id="4" creationId="{C767DB42-724A-4491-9E9F-9BDF9626C282}"/>
          </ac:picMkLst>
        </pc:picChg>
        <pc:picChg chg="add mod">
          <ac:chgData name="Vratanar, Bor" userId="6a62616f-f1fd-4e79-ae56-5f8c675c0fc4" providerId="ADAL" clId="{AC2A8F03-A29C-4327-B3DE-EA7D36CC81B6}" dt="2021-10-12T07:35:07.595" v="5971" actId="1076"/>
          <ac:picMkLst>
            <pc:docMk/>
            <pc:sldMk cId="2731366475" sldId="309"/>
            <ac:picMk id="5" creationId="{3EF6CB6F-24A7-4759-8983-92777BAD7BF2}"/>
          </ac:picMkLst>
        </pc:picChg>
        <pc:picChg chg="add del mod">
          <ac:chgData name="Vratanar, Bor" userId="6a62616f-f1fd-4e79-ae56-5f8c675c0fc4" providerId="ADAL" clId="{AC2A8F03-A29C-4327-B3DE-EA7D36CC81B6}" dt="2021-10-12T13:28:40.905" v="6861"/>
          <ac:picMkLst>
            <pc:docMk/>
            <pc:sldMk cId="2731366475" sldId="309"/>
            <ac:picMk id="8" creationId="{EFB178A0-4EE9-4DB8-9DC2-7C5349C13ACD}"/>
          </ac:picMkLst>
        </pc:picChg>
        <pc:picChg chg="add del mod">
          <ac:chgData name="Vratanar, Bor" userId="6a62616f-f1fd-4e79-ae56-5f8c675c0fc4" providerId="ADAL" clId="{AC2A8F03-A29C-4327-B3DE-EA7D36CC81B6}" dt="2021-10-15T12:44:05.641" v="7924" actId="478"/>
          <ac:picMkLst>
            <pc:docMk/>
            <pc:sldMk cId="2731366475" sldId="309"/>
            <ac:picMk id="9" creationId="{607513AB-D3F3-4719-8FA1-44E17F9FE125}"/>
          </ac:picMkLst>
        </pc:picChg>
        <pc:picChg chg="del">
          <ac:chgData name="Vratanar, Bor" userId="6a62616f-f1fd-4e79-ae56-5f8c675c0fc4" providerId="ADAL" clId="{AC2A8F03-A29C-4327-B3DE-EA7D36CC81B6}" dt="2021-10-11T15:44:19.271" v="4188" actId="478"/>
          <ac:picMkLst>
            <pc:docMk/>
            <pc:sldMk cId="2731366475" sldId="309"/>
            <ac:picMk id="11" creationId="{919209D5-B82C-4282-9658-ABBBADE2EB0B}"/>
          </ac:picMkLst>
        </pc:picChg>
        <pc:picChg chg="add mod ord">
          <ac:chgData name="Vratanar, Bor" userId="6a62616f-f1fd-4e79-ae56-5f8c675c0fc4" providerId="ADAL" clId="{AC2A8F03-A29C-4327-B3DE-EA7D36CC81B6}" dt="2021-10-15T12:44:25.265" v="7930" actId="1076"/>
          <ac:picMkLst>
            <pc:docMk/>
            <pc:sldMk cId="2731366475" sldId="309"/>
            <ac:picMk id="17" creationId="{843D22D1-A02D-4B0C-86F1-E6A2234ADDBE}"/>
          </ac:picMkLst>
        </pc:picChg>
        <pc:picChg chg="add del mod">
          <ac:chgData name="Vratanar, Bor" userId="6a62616f-f1fd-4e79-ae56-5f8c675c0fc4" providerId="ADAL" clId="{AC2A8F03-A29C-4327-B3DE-EA7D36CC81B6}" dt="2021-10-12T07:33:36.795" v="5945" actId="478"/>
          <ac:picMkLst>
            <pc:docMk/>
            <pc:sldMk cId="2731366475" sldId="309"/>
            <ac:picMk id="31" creationId="{6E3E7BD8-16B1-4DE1-9EF5-EC1D60BE939F}"/>
          </ac:picMkLst>
        </pc:picChg>
        <pc:picChg chg="add del mod">
          <ac:chgData name="Vratanar, Bor" userId="6a62616f-f1fd-4e79-ae56-5f8c675c0fc4" providerId="ADAL" clId="{AC2A8F03-A29C-4327-B3DE-EA7D36CC81B6}" dt="2021-10-12T13:28:51.961" v="6867" actId="478"/>
          <ac:picMkLst>
            <pc:docMk/>
            <pc:sldMk cId="2731366475" sldId="309"/>
            <ac:picMk id="32" creationId="{59A1C10B-7865-43C1-AC8B-90F5E181C38B}"/>
          </ac:picMkLst>
        </pc:picChg>
        <pc:cxnChg chg="mod">
          <ac:chgData name="Vratanar, Bor" userId="6a62616f-f1fd-4e79-ae56-5f8c675c0fc4" providerId="ADAL" clId="{AC2A8F03-A29C-4327-B3DE-EA7D36CC81B6}" dt="2021-10-15T12:44:32.249" v="7948" actId="14100"/>
          <ac:cxnSpMkLst>
            <pc:docMk/>
            <pc:sldMk cId="2731366475" sldId="309"/>
            <ac:cxnSpMk id="4" creationId="{00000000-0000-0000-0000-000000000000}"/>
          </ac:cxnSpMkLst>
        </pc:cxnChg>
        <pc:cxnChg chg="add mod">
          <ac:chgData name="Vratanar, Bor" userId="6a62616f-f1fd-4e79-ae56-5f8c675c0fc4" providerId="ADAL" clId="{AC2A8F03-A29C-4327-B3DE-EA7D36CC81B6}" dt="2021-10-11T15:47:00.488" v="4209" actId="478"/>
          <ac:cxnSpMkLst>
            <pc:docMk/>
            <pc:sldMk cId="2731366475" sldId="309"/>
            <ac:cxnSpMk id="9" creationId="{62864A2E-D3ED-434A-948E-BA6092055537}"/>
          </ac:cxnSpMkLst>
        </pc:cxnChg>
        <pc:cxnChg chg="add del mod">
          <ac:chgData name="Vratanar, Bor" userId="6a62616f-f1fd-4e79-ae56-5f8c675c0fc4" providerId="ADAL" clId="{AC2A8F03-A29C-4327-B3DE-EA7D36CC81B6}" dt="2021-10-12T07:34:10.733" v="5947"/>
          <ac:cxnSpMkLst>
            <pc:docMk/>
            <pc:sldMk cId="2731366475" sldId="309"/>
            <ac:cxnSpMk id="10" creationId="{6AD3563C-8354-46C3-AE40-E8058C3B985F}"/>
          </ac:cxnSpMkLst>
        </pc:cxnChg>
        <pc:cxnChg chg="add mod">
          <ac:chgData name="Vratanar, Bor" userId="6a62616f-f1fd-4e79-ae56-5f8c675c0fc4" providerId="ADAL" clId="{AC2A8F03-A29C-4327-B3DE-EA7D36CC81B6}" dt="2021-10-11T15:47:00.488" v="4209" actId="478"/>
          <ac:cxnSpMkLst>
            <pc:docMk/>
            <pc:sldMk cId="2731366475" sldId="309"/>
            <ac:cxnSpMk id="10" creationId="{82F9980A-7163-40EF-921B-41A8FE5CCAD0}"/>
          </ac:cxnSpMkLst>
        </pc:cxnChg>
        <pc:cxnChg chg="add del mod">
          <ac:chgData name="Vratanar, Bor" userId="6a62616f-f1fd-4e79-ae56-5f8c675c0fc4" providerId="ADAL" clId="{AC2A8F03-A29C-4327-B3DE-EA7D36CC81B6}" dt="2021-10-12T07:34:10.733" v="5947"/>
          <ac:cxnSpMkLst>
            <pc:docMk/>
            <pc:sldMk cId="2731366475" sldId="309"/>
            <ac:cxnSpMk id="11" creationId="{CE895E62-2ED2-4279-BA3F-EF3A34E28C86}"/>
          </ac:cxnSpMkLst>
        </pc:cxnChg>
        <pc:cxnChg chg="add mod">
          <ac:chgData name="Vratanar, Bor" userId="6a62616f-f1fd-4e79-ae56-5f8c675c0fc4" providerId="ADAL" clId="{AC2A8F03-A29C-4327-B3DE-EA7D36CC81B6}" dt="2021-10-11T15:47:00.488" v="4209" actId="478"/>
          <ac:cxnSpMkLst>
            <pc:docMk/>
            <pc:sldMk cId="2731366475" sldId="309"/>
            <ac:cxnSpMk id="14" creationId="{4E6C1262-1E2D-4C34-9A2E-300077042C84}"/>
          </ac:cxnSpMkLst>
        </pc:cxnChg>
        <pc:cxnChg chg="add del mod">
          <ac:chgData name="Vratanar, Bor" userId="6a62616f-f1fd-4e79-ae56-5f8c675c0fc4" providerId="ADAL" clId="{AC2A8F03-A29C-4327-B3DE-EA7D36CC81B6}" dt="2021-10-12T07:34:10.733" v="5947"/>
          <ac:cxnSpMkLst>
            <pc:docMk/>
            <pc:sldMk cId="2731366475" sldId="309"/>
            <ac:cxnSpMk id="15" creationId="{9AB83BD5-9D7E-4637-B4F4-788347799BCA}"/>
          </ac:cxnSpMkLst>
        </pc:cxnChg>
        <pc:cxnChg chg="add mod">
          <ac:chgData name="Vratanar, Bor" userId="6a62616f-f1fd-4e79-ae56-5f8c675c0fc4" providerId="ADAL" clId="{AC2A8F03-A29C-4327-B3DE-EA7D36CC81B6}" dt="2021-10-11T15:47:00.488" v="4209" actId="478"/>
          <ac:cxnSpMkLst>
            <pc:docMk/>
            <pc:sldMk cId="2731366475" sldId="309"/>
            <ac:cxnSpMk id="15" creationId="{F6C8715E-5E41-4BB7-B6EA-FEED2F63AF16}"/>
          </ac:cxnSpMkLst>
        </pc:cxnChg>
        <pc:cxnChg chg="add del mod">
          <ac:chgData name="Vratanar, Bor" userId="6a62616f-f1fd-4e79-ae56-5f8c675c0fc4" providerId="ADAL" clId="{AC2A8F03-A29C-4327-B3DE-EA7D36CC81B6}" dt="2021-10-12T07:34:10.733" v="5947"/>
          <ac:cxnSpMkLst>
            <pc:docMk/>
            <pc:sldMk cId="2731366475" sldId="309"/>
            <ac:cxnSpMk id="16" creationId="{F10DCDED-694B-43CE-95B7-C3C19BCA3C41}"/>
          </ac:cxnSpMkLst>
        </pc:cxnChg>
        <pc:cxnChg chg="add mod">
          <ac:chgData name="Vratanar, Bor" userId="6a62616f-f1fd-4e79-ae56-5f8c675c0fc4" providerId="ADAL" clId="{AC2A8F03-A29C-4327-B3DE-EA7D36CC81B6}" dt="2021-10-11T15:47:00.488" v="4209" actId="478"/>
          <ac:cxnSpMkLst>
            <pc:docMk/>
            <pc:sldMk cId="2731366475" sldId="309"/>
            <ac:cxnSpMk id="18" creationId="{D1553BC8-B620-4398-AFDF-31BB3F6CDD00}"/>
          </ac:cxnSpMkLst>
        </pc:cxnChg>
        <pc:cxnChg chg="add del mod">
          <ac:chgData name="Vratanar, Bor" userId="6a62616f-f1fd-4e79-ae56-5f8c675c0fc4" providerId="ADAL" clId="{AC2A8F03-A29C-4327-B3DE-EA7D36CC81B6}" dt="2021-10-12T07:34:10.733" v="5947"/>
          <ac:cxnSpMkLst>
            <pc:docMk/>
            <pc:sldMk cId="2731366475" sldId="309"/>
            <ac:cxnSpMk id="19" creationId="{CDB2F656-1497-45C3-A98D-D29870FBF166}"/>
          </ac:cxnSpMkLst>
        </pc:cxnChg>
        <pc:cxnChg chg="add mod">
          <ac:chgData name="Vratanar, Bor" userId="6a62616f-f1fd-4e79-ae56-5f8c675c0fc4" providerId="ADAL" clId="{AC2A8F03-A29C-4327-B3DE-EA7D36CC81B6}" dt="2021-10-11T15:47:00.488" v="4209" actId="478"/>
          <ac:cxnSpMkLst>
            <pc:docMk/>
            <pc:sldMk cId="2731366475" sldId="309"/>
            <ac:cxnSpMk id="22" creationId="{FA653346-4466-400C-8D67-124CC43BB4A5}"/>
          </ac:cxnSpMkLst>
        </pc:cxnChg>
        <pc:cxnChg chg="add mod">
          <ac:chgData name="Vratanar, Bor" userId="6a62616f-f1fd-4e79-ae56-5f8c675c0fc4" providerId="ADAL" clId="{AC2A8F03-A29C-4327-B3DE-EA7D36CC81B6}" dt="2021-10-11T15:47:00.488" v="4209" actId="478"/>
          <ac:cxnSpMkLst>
            <pc:docMk/>
            <pc:sldMk cId="2731366475" sldId="309"/>
            <ac:cxnSpMk id="23" creationId="{92C2B8C3-E14B-4203-A5BA-DD3A90075A69}"/>
          </ac:cxnSpMkLst>
        </pc:cxnChg>
        <pc:cxnChg chg="add del mod">
          <ac:chgData name="Vratanar, Bor" userId="6a62616f-f1fd-4e79-ae56-5f8c675c0fc4" providerId="ADAL" clId="{AC2A8F03-A29C-4327-B3DE-EA7D36CC81B6}" dt="2021-10-12T07:34:10.733" v="5947"/>
          <ac:cxnSpMkLst>
            <pc:docMk/>
            <pc:sldMk cId="2731366475" sldId="309"/>
            <ac:cxnSpMk id="23" creationId="{A8FFF915-E05A-4EF3-8F72-AF7DF9FA8312}"/>
          </ac:cxnSpMkLst>
        </pc:cxnChg>
        <pc:cxnChg chg="add del mod">
          <ac:chgData name="Vratanar, Bor" userId="6a62616f-f1fd-4e79-ae56-5f8c675c0fc4" providerId="ADAL" clId="{AC2A8F03-A29C-4327-B3DE-EA7D36CC81B6}" dt="2021-10-12T07:34:10.733" v="5947"/>
          <ac:cxnSpMkLst>
            <pc:docMk/>
            <pc:sldMk cId="2731366475" sldId="309"/>
            <ac:cxnSpMk id="24" creationId="{1B532503-6D54-4DF0-9EE2-93C4116699D7}"/>
          </ac:cxnSpMkLst>
        </pc:cxnChg>
        <pc:cxnChg chg="add mod">
          <ac:chgData name="Vratanar, Bor" userId="6a62616f-f1fd-4e79-ae56-5f8c675c0fc4" providerId="ADAL" clId="{AC2A8F03-A29C-4327-B3DE-EA7D36CC81B6}" dt="2021-10-11T15:47:00.488" v="4209" actId="478"/>
          <ac:cxnSpMkLst>
            <pc:docMk/>
            <pc:sldMk cId="2731366475" sldId="309"/>
            <ac:cxnSpMk id="24" creationId="{47D12BFD-2ADF-4037-B30A-BB569D5121FD}"/>
          </ac:cxnSpMkLst>
        </pc:cxnChg>
        <pc:cxnChg chg="add mod">
          <ac:chgData name="Vratanar, Bor" userId="6a62616f-f1fd-4e79-ae56-5f8c675c0fc4" providerId="ADAL" clId="{AC2A8F03-A29C-4327-B3DE-EA7D36CC81B6}" dt="2021-10-11T15:47:00.488" v="4209" actId="478"/>
          <ac:cxnSpMkLst>
            <pc:docMk/>
            <pc:sldMk cId="2731366475" sldId="309"/>
            <ac:cxnSpMk id="25" creationId="{970428CD-9F38-4171-965D-F130C3C3C977}"/>
          </ac:cxnSpMkLst>
        </pc:cxnChg>
        <pc:cxnChg chg="add del mod">
          <ac:chgData name="Vratanar, Bor" userId="6a62616f-f1fd-4e79-ae56-5f8c675c0fc4" providerId="ADAL" clId="{AC2A8F03-A29C-4327-B3DE-EA7D36CC81B6}" dt="2021-10-12T07:34:10.733" v="5947"/>
          <ac:cxnSpMkLst>
            <pc:docMk/>
            <pc:sldMk cId="2731366475" sldId="309"/>
            <ac:cxnSpMk id="25" creationId="{9C8B1D93-B05F-4A83-8CAB-DF718B3216A9}"/>
          </ac:cxnSpMkLst>
        </pc:cxnChg>
        <pc:cxnChg chg="add del mod">
          <ac:chgData name="Vratanar, Bor" userId="6a62616f-f1fd-4e79-ae56-5f8c675c0fc4" providerId="ADAL" clId="{AC2A8F03-A29C-4327-B3DE-EA7D36CC81B6}" dt="2021-10-12T07:34:10.733" v="5947"/>
          <ac:cxnSpMkLst>
            <pc:docMk/>
            <pc:sldMk cId="2731366475" sldId="309"/>
            <ac:cxnSpMk id="26" creationId="{8DE877F8-7B06-4033-BA50-D30EAD55CDFF}"/>
          </ac:cxnSpMkLst>
        </pc:cxnChg>
      </pc:sldChg>
      <pc:sldChg chg="modSp add mod modAnim">
        <pc:chgData name="Vratanar, Bor" userId="6a62616f-f1fd-4e79-ae56-5f8c675c0fc4" providerId="ADAL" clId="{AC2A8F03-A29C-4327-B3DE-EA7D36CC81B6}" dt="2021-10-12T14:04:58.418" v="7182"/>
        <pc:sldMkLst>
          <pc:docMk/>
          <pc:sldMk cId="96379170" sldId="310"/>
        </pc:sldMkLst>
        <pc:spChg chg="mod">
          <ac:chgData name="Vratanar, Bor" userId="6a62616f-f1fd-4e79-ae56-5f8c675c0fc4" providerId="ADAL" clId="{AC2A8F03-A29C-4327-B3DE-EA7D36CC81B6}" dt="2021-10-12T12:06:05.109" v="6400" actId="20577"/>
          <ac:spMkLst>
            <pc:docMk/>
            <pc:sldMk cId="96379170" sldId="310"/>
            <ac:spMk id="7" creationId="{06E85DC8-32A1-4696-83C1-268A27205D34}"/>
          </ac:spMkLst>
        </pc:spChg>
        <pc:picChg chg="mod">
          <ac:chgData name="Vratanar, Bor" userId="6a62616f-f1fd-4e79-ae56-5f8c675c0fc4" providerId="ADAL" clId="{AC2A8F03-A29C-4327-B3DE-EA7D36CC81B6}" dt="2021-10-12T12:06:15.549" v="6404" actId="1076"/>
          <ac:picMkLst>
            <pc:docMk/>
            <pc:sldMk cId="96379170" sldId="310"/>
            <ac:picMk id="11" creationId="{919209D5-B82C-4282-9658-ABBBADE2EB0B}"/>
          </ac:picMkLst>
        </pc:picChg>
      </pc:sldChg>
      <pc:sldChg chg="delSp modSp del mod">
        <pc:chgData name="Vratanar, Bor" userId="6a62616f-f1fd-4e79-ae56-5f8c675c0fc4" providerId="ADAL" clId="{AC2A8F03-A29C-4327-B3DE-EA7D36CC81B6}" dt="2021-10-12T06:06:53.112" v="4810" actId="2696"/>
        <pc:sldMkLst>
          <pc:docMk/>
          <pc:sldMk cId="2226281500" sldId="310"/>
        </pc:sldMkLst>
        <pc:spChg chg="mod">
          <ac:chgData name="Vratanar, Bor" userId="6a62616f-f1fd-4e79-ae56-5f8c675c0fc4" providerId="ADAL" clId="{AC2A8F03-A29C-4327-B3DE-EA7D36CC81B6}" dt="2021-10-12T05:52:51.232" v="4736" actId="20577"/>
          <ac:spMkLst>
            <pc:docMk/>
            <pc:sldMk cId="2226281500" sldId="310"/>
            <ac:spMk id="3" creationId="{00000000-0000-0000-0000-000000000000}"/>
          </ac:spMkLst>
        </pc:spChg>
        <pc:picChg chg="mod">
          <ac:chgData name="Vratanar, Bor" userId="6a62616f-f1fd-4e79-ae56-5f8c675c0fc4" providerId="ADAL" clId="{AC2A8F03-A29C-4327-B3DE-EA7D36CC81B6}" dt="2021-10-12T05:52:54.007" v="4737" actId="1076"/>
          <ac:picMkLst>
            <pc:docMk/>
            <pc:sldMk cId="2226281500" sldId="310"/>
            <ac:picMk id="15" creationId="{00000000-0000-0000-0000-000000000000}"/>
          </ac:picMkLst>
        </pc:picChg>
        <pc:picChg chg="del">
          <ac:chgData name="Vratanar, Bor" userId="6a62616f-f1fd-4e79-ae56-5f8c675c0fc4" providerId="ADAL" clId="{AC2A8F03-A29C-4327-B3DE-EA7D36CC81B6}" dt="2021-10-12T05:45:53.620" v="4688" actId="478"/>
          <ac:picMkLst>
            <pc:docMk/>
            <pc:sldMk cId="2226281500" sldId="310"/>
            <ac:picMk id="33" creationId="{00000000-0000-0000-0000-000000000000}"/>
          </ac:picMkLst>
        </pc:picChg>
      </pc:sldChg>
      <pc:sldChg chg="addSp delSp modSp add mod ord modAnim">
        <pc:chgData name="Vratanar, Bor" userId="6a62616f-f1fd-4e79-ae56-5f8c675c0fc4" providerId="ADAL" clId="{AC2A8F03-A29C-4327-B3DE-EA7D36CC81B6}" dt="2021-10-14T07:38:54.414" v="7760"/>
        <pc:sldMkLst>
          <pc:docMk/>
          <pc:sldMk cId="2052090939" sldId="311"/>
        </pc:sldMkLst>
        <pc:spChg chg="mod">
          <ac:chgData name="Vratanar, Bor" userId="6a62616f-f1fd-4e79-ae56-5f8c675c0fc4" providerId="ADAL" clId="{AC2A8F03-A29C-4327-B3DE-EA7D36CC81B6}" dt="2021-10-13T12:16:05.093" v="7569" actId="20577"/>
          <ac:spMkLst>
            <pc:docMk/>
            <pc:sldMk cId="2052090939" sldId="311"/>
            <ac:spMk id="3" creationId="{00000000-0000-0000-0000-000000000000}"/>
          </ac:spMkLst>
        </pc:spChg>
        <pc:spChg chg="add del">
          <ac:chgData name="Vratanar, Bor" userId="6a62616f-f1fd-4e79-ae56-5f8c675c0fc4" providerId="ADAL" clId="{AC2A8F03-A29C-4327-B3DE-EA7D36CC81B6}" dt="2021-10-13T12:16:32.758" v="7571" actId="11529"/>
          <ac:spMkLst>
            <pc:docMk/>
            <pc:sldMk cId="2052090939" sldId="311"/>
            <ac:spMk id="4" creationId="{120FD6F3-3B7A-4FA0-BBCF-8A2D67966770}"/>
          </ac:spMkLst>
        </pc:spChg>
        <pc:spChg chg="add del mod">
          <ac:chgData name="Vratanar, Bor" userId="6a62616f-f1fd-4e79-ae56-5f8c675c0fc4" providerId="ADAL" clId="{AC2A8F03-A29C-4327-B3DE-EA7D36CC81B6}" dt="2021-10-13T12:22:39.235" v="7706" actId="478"/>
          <ac:spMkLst>
            <pc:docMk/>
            <pc:sldMk cId="2052090939" sldId="311"/>
            <ac:spMk id="6" creationId="{580B994E-8975-411A-96D1-4A8243FCBFE8}"/>
          </ac:spMkLst>
        </pc:spChg>
        <pc:spChg chg="add del">
          <ac:chgData name="Vratanar, Bor" userId="6a62616f-f1fd-4e79-ae56-5f8c675c0fc4" providerId="ADAL" clId="{AC2A8F03-A29C-4327-B3DE-EA7D36CC81B6}" dt="2021-10-13T12:17:20.862" v="7582" actId="11529"/>
          <ac:spMkLst>
            <pc:docMk/>
            <pc:sldMk cId="2052090939" sldId="311"/>
            <ac:spMk id="15" creationId="{BC6986DB-FB06-49AC-BB2D-02B74676BEF1}"/>
          </ac:spMkLst>
        </pc:spChg>
        <pc:spChg chg="add del mod">
          <ac:chgData name="Vratanar, Bor" userId="6a62616f-f1fd-4e79-ae56-5f8c675c0fc4" providerId="ADAL" clId="{AC2A8F03-A29C-4327-B3DE-EA7D36CC81B6}" dt="2021-10-13T12:22:40.699" v="7707" actId="478"/>
          <ac:spMkLst>
            <pc:docMk/>
            <pc:sldMk cId="2052090939" sldId="311"/>
            <ac:spMk id="16" creationId="{2C848324-21BC-4E05-A482-6F90B1B88704}"/>
          </ac:spMkLst>
        </pc:spChg>
        <pc:picChg chg="del mod">
          <ac:chgData name="Vratanar, Bor" userId="6a62616f-f1fd-4e79-ae56-5f8c675c0fc4" providerId="ADAL" clId="{AC2A8F03-A29C-4327-B3DE-EA7D36CC81B6}" dt="2021-10-12T07:10:34.019" v="5661" actId="478"/>
          <ac:picMkLst>
            <pc:docMk/>
            <pc:sldMk cId="2052090939" sldId="311"/>
            <ac:picMk id="4" creationId="{3EFB1A51-BC15-4084-B915-E72252527054}"/>
          </ac:picMkLst>
        </pc:picChg>
        <pc:picChg chg="add mod">
          <ac:chgData name="Vratanar, Bor" userId="6a62616f-f1fd-4e79-ae56-5f8c675c0fc4" providerId="ADAL" clId="{AC2A8F03-A29C-4327-B3DE-EA7D36CC81B6}" dt="2021-10-12T13:32:52.503" v="6916" actId="1035"/>
          <ac:picMkLst>
            <pc:docMk/>
            <pc:sldMk cId="2052090939" sldId="311"/>
            <ac:picMk id="5" creationId="{E810864A-3B92-4CA5-A00C-17621FE3BF3A}"/>
          </ac:picMkLst>
        </pc:picChg>
        <pc:picChg chg="add mod">
          <ac:chgData name="Vratanar, Bor" userId="6a62616f-f1fd-4e79-ae56-5f8c675c0fc4" providerId="ADAL" clId="{AC2A8F03-A29C-4327-B3DE-EA7D36CC81B6}" dt="2021-10-13T12:19:00.654" v="7618" actId="1076"/>
          <ac:picMkLst>
            <pc:docMk/>
            <pc:sldMk cId="2052090939" sldId="311"/>
            <ac:picMk id="7" creationId="{C7E28768-9642-428D-9AB3-2EC2B53E06B1}"/>
          </ac:picMkLst>
        </pc:picChg>
        <pc:picChg chg="mod">
          <ac:chgData name="Vratanar, Bor" userId="6a62616f-f1fd-4e79-ae56-5f8c675c0fc4" providerId="ADAL" clId="{AC2A8F03-A29C-4327-B3DE-EA7D36CC81B6}" dt="2021-10-12T13:32:52.503" v="6916" actId="1035"/>
          <ac:picMkLst>
            <pc:docMk/>
            <pc:sldMk cId="2052090939" sldId="311"/>
            <ac:picMk id="33" creationId="{00000000-0000-0000-0000-000000000000}"/>
          </ac:picMkLst>
        </pc:picChg>
        <pc:picChg chg="del">
          <ac:chgData name="Vratanar, Bor" userId="6a62616f-f1fd-4e79-ae56-5f8c675c0fc4" providerId="ADAL" clId="{AC2A8F03-A29C-4327-B3DE-EA7D36CC81B6}" dt="2021-10-12T06:13:02.723" v="4868" actId="478"/>
          <ac:picMkLst>
            <pc:docMk/>
            <pc:sldMk cId="2052090939" sldId="311"/>
            <ac:picMk id="38" creationId="{04DD6243-35C0-486E-9F69-44E3A1A9F549}"/>
          </ac:picMkLst>
        </pc:picChg>
      </pc:sldChg>
      <pc:sldChg chg="addSp delSp modSp add del mod modAnim">
        <pc:chgData name="Vratanar, Bor" userId="6a62616f-f1fd-4e79-ae56-5f8c675c0fc4" providerId="ADAL" clId="{AC2A8F03-A29C-4327-B3DE-EA7D36CC81B6}" dt="2021-10-12T08:25:22.691" v="6086" actId="2696"/>
        <pc:sldMkLst>
          <pc:docMk/>
          <pc:sldMk cId="882297073" sldId="312"/>
        </pc:sldMkLst>
        <pc:spChg chg="mod">
          <ac:chgData name="Vratanar, Bor" userId="6a62616f-f1fd-4e79-ae56-5f8c675c0fc4" providerId="ADAL" clId="{AC2A8F03-A29C-4327-B3DE-EA7D36CC81B6}" dt="2021-10-12T06:22:12.175" v="5001" actId="20577"/>
          <ac:spMkLst>
            <pc:docMk/>
            <pc:sldMk cId="882297073" sldId="312"/>
            <ac:spMk id="2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06:49:17.568" v="5260" actId="1076"/>
          <ac:spMkLst>
            <pc:docMk/>
            <pc:sldMk cId="882297073" sldId="312"/>
            <ac:spMk id="7" creationId="{06E85DC8-32A1-4696-83C1-268A27205D34}"/>
          </ac:spMkLst>
        </pc:spChg>
        <pc:picChg chg="add del mod">
          <ac:chgData name="Vratanar, Bor" userId="6a62616f-f1fd-4e79-ae56-5f8c675c0fc4" providerId="ADAL" clId="{AC2A8F03-A29C-4327-B3DE-EA7D36CC81B6}" dt="2021-10-12T06:46:43.719" v="5197" actId="478"/>
          <ac:picMkLst>
            <pc:docMk/>
            <pc:sldMk cId="882297073" sldId="312"/>
            <ac:picMk id="5" creationId="{B8600842-CDB3-45D0-BEFB-396A4E432922}"/>
          </ac:picMkLst>
        </pc:picChg>
        <pc:picChg chg="add mod">
          <ac:chgData name="Vratanar, Bor" userId="6a62616f-f1fd-4e79-ae56-5f8c675c0fc4" providerId="ADAL" clId="{AC2A8F03-A29C-4327-B3DE-EA7D36CC81B6}" dt="2021-10-12T06:49:20.951" v="5262" actId="1076"/>
          <ac:picMkLst>
            <pc:docMk/>
            <pc:sldMk cId="882297073" sldId="312"/>
            <ac:picMk id="6" creationId="{D1E648F2-8159-4488-9163-0961962EB82A}"/>
          </ac:picMkLst>
        </pc:picChg>
        <pc:picChg chg="add mod">
          <ac:chgData name="Vratanar, Bor" userId="6a62616f-f1fd-4e79-ae56-5f8c675c0fc4" providerId="ADAL" clId="{AC2A8F03-A29C-4327-B3DE-EA7D36CC81B6}" dt="2021-10-12T06:49:24.735" v="5263" actId="1076"/>
          <ac:picMkLst>
            <pc:docMk/>
            <pc:sldMk cId="882297073" sldId="312"/>
            <ac:picMk id="8" creationId="{8160B4E1-2C8A-4752-92FC-1F497E261F13}"/>
          </ac:picMkLst>
        </pc:picChg>
        <pc:picChg chg="del">
          <ac:chgData name="Vratanar, Bor" userId="6a62616f-f1fd-4e79-ae56-5f8c675c0fc4" providerId="ADAL" clId="{AC2A8F03-A29C-4327-B3DE-EA7D36CC81B6}" dt="2021-10-12T06:26:01.212" v="5005" actId="478"/>
          <ac:picMkLst>
            <pc:docMk/>
            <pc:sldMk cId="882297073" sldId="312"/>
            <ac:picMk id="11" creationId="{919209D5-B82C-4282-9658-ABBBADE2EB0B}"/>
          </ac:picMkLst>
        </pc:picChg>
      </pc:sldChg>
      <pc:sldChg chg="modSp add modAnim">
        <pc:chgData name="Vratanar, Bor" userId="6a62616f-f1fd-4e79-ae56-5f8c675c0fc4" providerId="ADAL" clId="{AC2A8F03-A29C-4327-B3DE-EA7D36CC81B6}" dt="2021-10-12T07:49:54.895" v="6023"/>
        <pc:sldMkLst>
          <pc:docMk/>
          <pc:sldMk cId="1673146753" sldId="313"/>
        </pc:sldMkLst>
        <pc:spChg chg="mod">
          <ac:chgData name="Vratanar, Bor" userId="6a62616f-f1fd-4e79-ae56-5f8c675c0fc4" providerId="ADAL" clId="{AC2A8F03-A29C-4327-B3DE-EA7D36CC81B6}" dt="2021-10-12T07:49:31.150" v="6019" actId="207"/>
          <ac:spMkLst>
            <pc:docMk/>
            <pc:sldMk cId="1673146753" sldId="313"/>
            <ac:spMk id="3" creationId="{00000000-0000-0000-0000-000000000000}"/>
          </ac:spMkLst>
        </pc:spChg>
      </pc:sldChg>
      <pc:sldChg chg="addSp delSp modSp new del mod">
        <pc:chgData name="Vratanar, Bor" userId="6a62616f-f1fd-4e79-ae56-5f8c675c0fc4" providerId="ADAL" clId="{AC2A8F03-A29C-4327-B3DE-EA7D36CC81B6}" dt="2021-10-12T07:36:15.892" v="5976" actId="2696"/>
        <pc:sldMkLst>
          <pc:docMk/>
          <pc:sldMk cId="3175297534" sldId="313"/>
        </pc:sldMkLst>
        <pc:spChg chg="del">
          <ac:chgData name="Vratanar, Bor" userId="6a62616f-f1fd-4e79-ae56-5f8c675c0fc4" providerId="ADAL" clId="{AC2A8F03-A29C-4327-B3DE-EA7D36CC81B6}" dt="2021-10-12T07:34:24.380" v="5951" actId="478"/>
          <ac:spMkLst>
            <pc:docMk/>
            <pc:sldMk cId="3175297534" sldId="313"/>
            <ac:spMk id="2" creationId="{2D7EEC1B-0008-439D-8AE7-55E1207D4CE6}"/>
          </ac:spMkLst>
        </pc:spChg>
        <pc:spChg chg="del">
          <ac:chgData name="Vratanar, Bor" userId="6a62616f-f1fd-4e79-ae56-5f8c675c0fc4" providerId="ADAL" clId="{AC2A8F03-A29C-4327-B3DE-EA7D36CC81B6}" dt="2021-10-12T07:34:23.972" v="5950" actId="478"/>
          <ac:spMkLst>
            <pc:docMk/>
            <pc:sldMk cId="3175297534" sldId="313"/>
            <ac:spMk id="3" creationId="{24E56370-2A41-4D2D-9C76-21CB2C7DA603}"/>
          </ac:spMkLst>
        </pc:spChg>
        <pc:spChg chg="add mod">
          <ac:chgData name="Vratanar, Bor" userId="6a62616f-f1fd-4e79-ae56-5f8c675c0fc4" providerId="ADAL" clId="{AC2A8F03-A29C-4327-B3DE-EA7D36CC81B6}" dt="2021-10-12T07:34:21.050" v="5949"/>
          <ac:spMkLst>
            <pc:docMk/>
            <pc:sldMk cId="3175297534" sldId="313"/>
            <ac:spMk id="4" creationId="{CA5CD292-C678-49C3-9C6F-B2882E6BFDD2}"/>
          </ac:spMkLst>
        </pc:spChg>
        <pc:spChg chg="add mod">
          <ac:chgData name="Vratanar, Bor" userId="6a62616f-f1fd-4e79-ae56-5f8c675c0fc4" providerId="ADAL" clId="{AC2A8F03-A29C-4327-B3DE-EA7D36CC81B6}" dt="2021-10-12T07:34:21.050" v="5949"/>
          <ac:spMkLst>
            <pc:docMk/>
            <pc:sldMk cId="3175297534" sldId="313"/>
            <ac:spMk id="7" creationId="{70869E8C-0608-4684-BBEF-11DCA19CDEBD}"/>
          </ac:spMkLst>
        </pc:spChg>
        <pc:spChg chg="add mod">
          <ac:chgData name="Vratanar, Bor" userId="6a62616f-f1fd-4e79-ae56-5f8c675c0fc4" providerId="ADAL" clId="{AC2A8F03-A29C-4327-B3DE-EA7D36CC81B6}" dt="2021-10-12T07:34:21.050" v="5949"/>
          <ac:spMkLst>
            <pc:docMk/>
            <pc:sldMk cId="3175297534" sldId="313"/>
            <ac:spMk id="8" creationId="{8ABC2ED8-E813-4679-BAD0-E0E8FC1E3842}"/>
          </ac:spMkLst>
        </pc:spChg>
        <pc:spChg chg="add mod">
          <ac:chgData name="Vratanar, Bor" userId="6a62616f-f1fd-4e79-ae56-5f8c675c0fc4" providerId="ADAL" clId="{AC2A8F03-A29C-4327-B3DE-EA7D36CC81B6}" dt="2021-10-12T07:34:21.050" v="5949"/>
          <ac:spMkLst>
            <pc:docMk/>
            <pc:sldMk cId="3175297534" sldId="313"/>
            <ac:spMk id="11" creationId="{88F71805-E8E5-42FE-B224-68C54568FA36}"/>
          </ac:spMkLst>
        </pc:spChg>
        <pc:spChg chg="add mod">
          <ac:chgData name="Vratanar, Bor" userId="6a62616f-f1fd-4e79-ae56-5f8c675c0fc4" providerId="ADAL" clId="{AC2A8F03-A29C-4327-B3DE-EA7D36CC81B6}" dt="2021-10-12T07:34:21.050" v="5949"/>
          <ac:spMkLst>
            <pc:docMk/>
            <pc:sldMk cId="3175297534" sldId="313"/>
            <ac:spMk id="12" creationId="{4490F5B2-7611-48B0-A802-EC0BF4E3D3D3}"/>
          </ac:spMkLst>
        </pc:spChg>
        <pc:spChg chg="add mod">
          <ac:chgData name="Vratanar, Bor" userId="6a62616f-f1fd-4e79-ae56-5f8c675c0fc4" providerId="ADAL" clId="{AC2A8F03-A29C-4327-B3DE-EA7D36CC81B6}" dt="2021-10-12T07:34:21.050" v="5949"/>
          <ac:spMkLst>
            <pc:docMk/>
            <pc:sldMk cId="3175297534" sldId="313"/>
            <ac:spMk id="14" creationId="{0A7F6613-81A1-4070-B41E-B52D30427E61}"/>
          </ac:spMkLst>
        </pc:spChg>
        <pc:spChg chg="add mod">
          <ac:chgData name="Vratanar, Bor" userId="6a62616f-f1fd-4e79-ae56-5f8c675c0fc4" providerId="ADAL" clId="{AC2A8F03-A29C-4327-B3DE-EA7D36CC81B6}" dt="2021-10-12T07:34:21.050" v="5949"/>
          <ac:spMkLst>
            <pc:docMk/>
            <pc:sldMk cId="3175297534" sldId="313"/>
            <ac:spMk id="15" creationId="{439DF445-6C55-4C1F-AA22-97308F054151}"/>
          </ac:spMkLst>
        </pc:spChg>
        <pc:spChg chg="add mod">
          <ac:chgData name="Vratanar, Bor" userId="6a62616f-f1fd-4e79-ae56-5f8c675c0fc4" providerId="ADAL" clId="{AC2A8F03-A29C-4327-B3DE-EA7D36CC81B6}" dt="2021-10-12T07:34:21.050" v="5949"/>
          <ac:spMkLst>
            <pc:docMk/>
            <pc:sldMk cId="3175297534" sldId="313"/>
            <ac:spMk id="16" creationId="{52920722-2CCA-443A-932B-FDA5FA651266}"/>
          </ac:spMkLst>
        </pc:spChg>
        <pc:spChg chg="add mod">
          <ac:chgData name="Vratanar, Bor" userId="6a62616f-f1fd-4e79-ae56-5f8c675c0fc4" providerId="ADAL" clId="{AC2A8F03-A29C-4327-B3DE-EA7D36CC81B6}" dt="2021-10-12T07:34:21.050" v="5949"/>
          <ac:spMkLst>
            <pc:docMk/>
            <pc:sldMk cId="3175297534" sldId="313"/>
            <ac:spMk id="21" creationId="{CD7D4185-88D2-4B4D-A4FD-16CAFD6C88CB}"/>
          </ac:spMkLst>
        </pc:spChg>
        <pc:spChg chg="add mod">
          <ac:chgData name="Vratanar, Bor" userId="6a62616f-f1fd-4e79-ae56-5f8c675c0fc4" providerId="ADAL" clId="{AC2A8F03-A29C-4327-B3DE-EA7D36CC81B6}" dt="2021-10-12T07:34:21.050" v="5949"/>
          <ac:spMkLst>
            <pc:docMk/>
            <pc:sldMk cId="3175297534" sldId="313"/>
            <ac:spMk id="22" creationId="{F89DC17E-3208-43AB-87E9-3F574C5A78D9}"/>
          </ac:spMkLst>
        </pc:spChg>
        <pc:spChg chg="add mod">
          <ac:chgData name="Vratanar, Bor" userId="6a62616f-f1fd-4e79-ae56-5f8c675c0fc4" providerId="ADAL" clId="{AC2A8F03-A29C-4327-B3DE-EA7D36CC81B6}" dt="2021-10-12T07:34:37.506" v="5956" actId="1076"/>
          <ac:spMkLst>
            <pc:docMk/>
            <pc:sldMk cId="3175297534" sldId="313"/>
            <ac:spMk id="23" creationId="{995BEEC5-4DB0-4CA9-8BF9-66B0B4C4761B}"/>
          </ac:spMkLst>
        </pc:spChg>
        <pc:spChg chg="add mod">
          <ac:chgData name="Vratanar, Bor" userId="6a62616f-f1fd-4e79-ae56-5f8c675c0fc4" providerId="ADAL" clId="{AC2A8F03-A29C-4327-B3DE-EA7D36CC81B6}" dt="2021-10-12T07:34:47.435" v="5962" actId="1076"/>
          <ac:spMkLst>
            <pc:docMk/>
            <pc:sldMk cId="3175297534" sldId="313"/>
            <ac:spMk id="24" creationId="{3156E27C-64F2-47FF-97A3-90BE7D94004F}"/>
          </ac:spMkLst>
        </pc:spChg>
        <pc:cxnChg chg="add mod">
          <ac:chgData name="Vratanar, Bor" userId="6a62616f-f1fd-4e79-ae56-5f8c675c0fc4" providerId="ADAL" clId="{AC2A8F03-A29C-4327-B3DE-EA7D36CC81B6}" dt="2021-10-12T07:34:21.050" v="5949"/>
          <ac:cxnSpMkLst>
            <pc:docMk/>
            <pc:sldMk cId="3175297534" sldId="313"/>
            <ac:cxnSpMk id="5" creationId="{5E878C9F-3ED3-4A1D-B25D-F8A170756BCD}"/>
          </ac:cxnSpMkLst>
        </pc:cxnChg>
        <pc:cxnChg chg="add mod">
          <ac:chgData name="Vratanar, Bor" userId="6a62616f-f1fd-4e79-ae56-5f8c675c0fc4" providerId="ADAL" clId="{AC2A8F03-A29C-4327-B3DE-EA7D36CC81B6}" dt="2021-10-12T07:34:21.050" v="5949"/>
          <ac:cxnSpMkLst>
            <pc:docMk/>
            <pc:sldMk cId="3175297534" sldId="313"/>
            <ac:cxnSpMk id="6" creationId="{E6C8A5B5-98EF-4263-B457-573052C181E5}"/>
          </ac:cxnSpMkLst>
        </pc:cxnChg>
        <pc:cxnChg chg="add mod">
          <ac:chgData name="Vratanar, Bor" userId="6a62616f-f1fd-4e79-ae56-5f8c675c0fc4" providerId="ADAL" clId="{AC2A8F03-A29C-4327-B3DE-EA7D36CC81B6}" dt="2021-10-12T07:34:21.050" v="5949"/>
          <ac:cxnSpMkLst>
            <pc:docMk/>
            <pc:sldMk cId="3175297534" sldId="313"/>
            <ac:cxnSpMk id="9" creationId="{26036D6F-1230-41E1-A3BB-C3DC9C8B6496}"/>
          </ac:cxnSpMkLst>
        </pc:cxnChg>
        <pc:cxnChg chg="add mod">
          <ac:chgData name="Vratanar, Bor" userId="6a62616f-f1fd-4e79-ae56-5f8c675c0fc4" providerId="ADAL" clId="{AC2A8F03-A29C-4327-B3DE-EA7D36CC81B6}" dt="2021-10-12T07:34:21.050" v="5949"/>
          <ac:cxnSpMkLst>
            <pc:docMk/>
            <pc:sldMk cId="3175297534" sldId="313"/>
            <ac:cxnSpMk id="10" creationId="{26105CB3-328C-4829-A899-CC10A60AECF4}"/>
          </ac:cxnSpMkLst>
        </pc:cxnChg>
        <pc:cxnChg chg="add mod">
          <ac:chgData name="Vratanar, Bor" userId="6a62616f-f1fd-4e79-ae56-5f8c675c0fc4" providerId="ADAL" clId="{AC2A8F03-A29C-4327-B3DE-EA7D36CC81B6}" dt="2021-10-12T07:34:21.050" v="5949"/>
          <ac:cxnSpMkLst>
            <pc:docMk/>
            <pc:sldMk cId="3175297534" sldId="313"/>
            <ac:cxnSpMk id="13" creationId="{370A8704-FA76-492F-8B87-28D0FDE9DE82}"/>
          </ac:cxnSpMkLst>
        </pc:cxnChg>
        <pc:cxnChg chg="add mod">
          <ac:chgData name="Vratanar, Bor" userId="6a62616f-f1fd-4e79-ae56-5f8c675c0fc4" providerId="ADAL" clId="{AC2A8F03-A29C-4327-B3DE-EA7D36CC81B6}" dt="2021-10-12T07:34:21.050" v="5949"/>
          <ac:cxnSpMkLst>
            <pc:docMk/>
            <pc:sldMk cId="3175297534" sldId="313"/>
            <ac:cxnSpMk id="17" creationId="{0262B648-8783-4CA1-8E88-5ACFF7422789}"/>
          </ac:cxnSpMkLst>
        </pc:cxnChg>
        <pc:cxnChg chg="add mod">
          <ac:chgData name="Vratanar, Bor" userId="6a62616f-f1fd-4e79-ae56-5f8c675c0fc4" providerId="ADAL" clId="{AC2A8F03-A29C-4327-B3DE-EA7D36CC81B6}" dt="2021-10-12T07:34:21.050" v="5949"/>
          <ac:cxnSpMkLst>
            <pc:docMk/>
            <pc:sldMk cId="3175297534" sldId="313"/>
            <ac:cxnSpMk id="18" creationId="{419D4754-41AE-43BD-ABB8-6318314EA7E4}"/>
          </ac:cxnSpMkLst>
        </pc:cxnChg>
        <pc:cxnChg chg="add mod">
          <ac:chgData name="Vratanar, Bor" userId="6a62616f-f1fd-4e79-ae56-5f8c675c0fc4" providerId="ADAL" clId="{AC2A8F03-A29C-4327-B3DE-EA7D36CC81B6}" dt="2021-10-12T07:34:21.050" v="5949"/>
          <ac:cxnSpMkLst>
            <pc:docMk/>
            <pc:sldMk cId="3175297534" sldId="313"/>
            <ac:cxnSpMk id="19" creationId="{7A006E81-4622-4162-81A6-ED53CEFA45CE}"/>
          </ac:cxnSpMkLst>
        </pc:cxnChg>
        <pc:cxnChg chg="add mod">
          <ac:chgData name="Vratanar, Bor" userId="6a62616f-f1fd-4e79-ae56-5f8c675c0fc4" providerId="ADAL" clId="{AC2A8F03-A29C-4327-B3DE-EA7D36CC81B6}" dt="2021-10-12T07:34:21.050" v="5949"/>
          <ac:cxnSpMkLst>
            <pc:docMk/>
            <pc:sldMk cId="3175297534" sldId="313"/>
            <ac:cxnSpMk id="20" creationId="{4A6CC1FC-6A1F-4105-87C0-7D27C5652676}"/>
          </ac:cxnSpMkLst>
        </pc:cxnChg>
      </pc:sldChg>
      <pc:sldChg chg="modSp add del mod">
        <pc:chgData name="Vratanar, Bor" userId="6a62616f-f1fd-4e79-ae56-5f8c675c0fc4" providerId="ADAL" clId="{AC2A8F03-A29C-4327-B3DE-EA7D36CC81B6}" dt="2021-10-12T13:33:57.777" v="6927" actId="2696"/>
        <pc:sldMkLst>
          <pc:docMk/>
          <pc:sldMk cId="4150517632" sldId="314"/>
        </pc:sldMkLst>
        <pc:spChg chg="mod">
          <ac:chgData name="Vratanar, Bor" userId="6a62616f-f1fd-4e79-ae56-5f8c675c0fc4" providerId="ADAL" clId="{AC2A8F03-A29C-4327-B3DE-EA7D36CC81B6}" dt="2021-10-12T13:33:40.551" v="6923" actId="1076"/>
          <ac:spMkLst>
            <pc:docMk/>
            <pc:sldMk cId="4150517632" sldId="314"/>
            <ac:spMk id="24" creationId="{04AA202E-DDC0-4B19-8E02-9B400217E5EF}"/>
          </ac:spMkLst>
        </pc:spChg>
        <pc:spChg chg="mod">
          <ac:chgData name="Vratanar, Bor" userId="6a62616f-f1fd-4e79-ae56-5f8c675c0fc4" providerId="ADAL" clId="{AC2A8F03-A29C-4327-B3DE-EA7D36CC81B6}" dt="2021-10-12T13:33:40.551" v="6923" actId="1076"/>
          <ac:spMkLst>
            <pc:docMk/>
            <pc:sldMk cId="4150517632" sldId="314"/>
            <ac:spMk id="25" creationId="{12659D7C-ACAE-4802-8D73-B42BE2F9144F}"/>
          </ac:spMkLst>
        </pc:spChg>
        <pc:spChg chg="mod">
          <ac:chgData name="Vratanar, Bor" userId="6a62616f-f1fd-4e79-ae56-5f8c675c0fc4" providerId="ADAL" clId="{AC2A8F03-A29C-4327-B3DE-EA7D36CC81B6}" dt="2021-10-12T13:33:40.551" v="6923" actId="1076"/>
          <ac:spMkLst>
            <pc:docMk/>
            <pc:sldMk cId="4150517632" sldId="314"/>
            <ac:spMk id="26" creationId="{ACAE54FA-8B16-40AA-B32E-EA35CAC0D525}"/>
          </ac:spMkLst>
        </pc:spChg>
        <pc:spChg chg="mod">
          <ac:chgData name="Vratanar, Bor" userId="6a62616f-f1fd-4e79-ae56-5f8c675c0fc4" providerId="ADAL" clId="{AC2A8F03-A29C-4327-B3DE-EA7D36CC81B6}" dt="2021-10-12T13:33:40.551" v="6923" actId="1076"/>
          <ac:spMkLst>
            <pc:docMk/>
            <pc:sldMk cId="4150517632" sldId="314"/>
            <ac:spMk id="28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13:33:40.551" v="6923" actId="1076"/>
          <ac:spMkLst>
            <pc:docMk/>
            <pc:sldMk cId="4150517632" sldId="314"/>
            <ac:spMk id="35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13:33:40.551" v="6923" actId="1076"/>
          <ac:spMkLst>
            <pc:docMk/>
            <pc:sldMk cId="4150517632" sldId="314"/>
            <ac:spMk id="43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13:33:40.551" v="6923" actId="1076"/>
          <ac:spMkLst>
            <pc:docMk/>
            <pc:sldMk cId="4150517632" sldId="314"/>
            <ac:spMk id="44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13:33:40.551" v="6923" actId="1076"/>
          <ac:spMkLst>
            <pc:docMk/>
            <pc:sldMk cId="4150517632" sldId="314"/>
            <ac:spMk id="54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13:33:40.551" v="6923" actId="1076"/>
          <ac:spMkLst>
            <pc:docMk/>
            <pc:sldMk cId="4150517632" sldId="314"/>
            <ac:spMk id="55" creationId="{ACAE54FA-8B16-40AA-B32E-EA35CAC0D525}"/>
          </ac:spMkLst>
        </pc:spChg>
        <pc:spChg chg="mod">
          <ac:chgData name="Vratanar, Bor" userId="6a62616f-f1fd-4e79-ae56-5f8c675c0fc4" providerId="ADAL" clId="{AC2A8F03-A29C-4327-B3DE-EA7D36CC81B6}" dt="2021-10-12T13:33:40.551" v="6923" actId="1076"/>
          <ac:spMkLst>
            <pc:docMk/>
            <pc:sldMk cId="4150517632" sldId="314"/>
            <ac:spMk id="56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13:33:40.551" v="6923" actId="1076"/>
          <ac:spMkLst>
            <pc:docMk/>
            <pc:sldMk cId="4150517632" sldId="314"/>
            <ac:spMk id="57" creationId="{ACAE54FA-8B16-40AA-B32E-EA35CAC0D525}"/>
          </ac:spMkLst>
        </pc:spChg>
        <pc:spChg chg="mod">
          <ac:chgData name="Vratanar, Bor" userId="6a62616f-f1fd-4e79-ae56-5f8c675c0fc4" providerId="ADAL" clId="{AC2A8F03-A29C-4327-B3DE-EA7D36CC81B6}" dt="2021-10-12T13:33:40.551" v="6923" actId="1076"/>
          <ac:spMkLst>
            <pc:docMk/>
            <pc:sldMk cId="4150517632" sldId="314"/>
            <ac:spMk id="58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13:33:40.551" v="6923" actId="1076"/>
          <ac:spMkLst>
            <pc:docMk/>
            <pc:sldMk cId="4150517632" sldId="314"/>
            <ac:spMk id="63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13:33:40.551" v="6923" actId="1076"/>
          <ac:spMkLst>
            <pc:docMk/>
            <pc:sldMk cId="4150517632" sldId="314"/>
            <ac:spMk id="65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13:33:40.551" v="6923" actId="1076"/>
          <ac:spMkLst>
            <pc:docMk/>
            <pc:sldMk cId="4150517632" sldId="314"/>
            <ac:spMk id="66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13:33:40.551" v="6923" actId="1076"/>
          <ac:spMkLst>
            <pc:docMk/>
            <pc:sldMk cId="4150517632" sldId="314"/>
            <ac:spMk id="67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2T13:33:40.551" v="6923" actId="1076"/>
          <ac:spMkLst>
            <pc:docMk/>
            <pc:sldMk cId="4150517632" sldId="314"/>
            <ac:spMk id="68" creationId="{00000000-0000-0000-0000-000000000000}"/>
          </ac:spMkLst>
        </pc:spChg>
        <pc:cxnChg chg="mod">
          <ac:chgData name="Vratanar, Bor" userId="6a62616f-f1fd-4e79-ae56-5f8c675c0fc4" providerId="ADAL" clId="{AC2A8F03-A29C-4327-B3DE-EA7D36CC81B6}" dt="2021-10-12T13:33:40.551" v="6923" actId="1076"/>
          <ac:cxnSpMkLst>
            <pc:docMk/>
            <pc:sldMk cId="4150517632" sldId="314"/>
            <ac:cxnSpMk id="10" creationId="{00000000-0000-0000-0000-000000000000}"/>
          </ac:cxnSpMkLst>
        </pc:cxnChg>
        <pc:cxnChg chg="mod">
          <ac:chgData name="Vratanar, Bor" userId="6a62616f-f1fd-4e79-ae56-5f8c675c0fc4" providerId="ADAL" clId="{AC2A8F03-A29C-4327-B3DE-EA7D36CC81B6}" dt="2021-10-12T13:33:40.551" v="6923" actId="1076"/>
          <ac:cxnSpMkLst>
            <pc:docMk/>
            <pc:sldMk cId="4150517632" sldId="314"/>
            <ac:cxnSpMk id="29" creationId="{00000000-0000-0000-0000-000000000000}"/>
          </ac:cxnSpMkLst>
        </pc:cxnChg>
        <pc:cxnChg chg="mod">
          <ac:chgData name="Vratanar, Bor" userId="6a62616f-f1fd-4e79-ae56-5f8c675c0fc4" providerId="ADAL" clId="{AC2A8F03-A29C-4327-B3DE-EA7D36CC81B6}" dt="2021-10-12T13:33:40.551" v="6923" actId="1076"/>
          <ac:cxnSpMkLst>
            <pc:docMk/>
            <pc:sldMk cId="4150517632" sldId="314"/>
            <ac:cxnSpMk id="60" creationId="{00000000-0000-0000-0000-000000000000}"/>
          </ac:cxnSpMkLst>
        </pc:cxnChg>
        <pc:cxnChg chg="mod">
          <ac:chgData name="Vratanar, Bor" userId="6a62616f-f1fd-4e79-ae56-5f8c675c0fc4" providerId="ADAL" clId="{AC2A8F03-A29C-4327-B3DE-EA7D36CC81B6}" dt="2021-10-12T13:33:40.551" v="6923" actId="1076"/>
          <ac:cxnSpMkLst>
            <pc:docMk/>
            <pc:sldMk cId="4150517632" sldId="314"/>
            <ac:cxnSpMk id="62" creationId="{00000000-0000-0000-0000-000000000000}"/>
          </ac:cxnSpMkLst>
        </pc:cxnChg>
      </pc:sldChg>
      <pc:sldChg chg="del">
        <pc:chgData name="Vratanar, Bor" userId="6a62616f-f1fd-4e79-ae56-5f8c675c0fc4" providerId="ADAL" clId="{AC2A8F03-A29C-4327-B3DE-EA7D36CC81B6}" dt="2021-10-14T13:40:45.880" v="7764" actId="47"/>
        <pc:sldMkLst>
          <pc:docMk/>
          <pc:sldMk cId="2129685569" sldId="315"/>
        </pc:sldMkLst>
      </pc:sldChg>
      <pc:sldChg chg="del">
        <pc:chgData name="Vratanar, Bor" userId="6a62616f-f1fd-4e79-ae56-5f8c675c0fc4" providerId="ADAL" clId="{AC2A8F03-A29C-4327-B3DE-EA7D36CC81B6}" dt="2021-10-14T13:40:51.748" v="7765" actId="47"/>
        <pc:sldMkLst>
          <pc:docMk/>
          <pc:sldMk cId="1608265987" sldId="316"/>
        </pc:sldMkLst>
      </pc:sldChg>
      <pc:sldChg chg="delSp modSp add del mod">
        <pc:chgData name="Vratanar, Bor" userId="6a62616f-f1fd-4e79-ae56-5f8c675c0fc4" providerId="ADAL" clId="{AC2A8F03-A29C-4327-B3DE-EA7D36CC81B6}" dt="2021-10-14T13:40:51.748" v="7765" actId="47"/>
        <pc:sldMkLst>
          <pc:docMk/>
          <pc:sldMk cId="2191568104" sldId="318"/>
        </pc:sldMkLst>
        <pc:spChg chg="mod">
          <ac:chgData name="Vratanar, Bor" userId="6a62616f-f1fd-4e79-ae56-5f8c675c0fc4" providerId="ADAL" clId="{AC2A8F03-A29C-4327-B3DE-EA7D36CC81B6}" dt="2021-10-13T07:51:11.912" v="7295" actId="14100"/>
          <ac:spMkLst>
            <pc:docMk/>
            <pc:sldMk cId="2191568104" sldId="318"/>
            <ac:spMk id="14" creationId="{12659D7C-ACAE-4802-8D73-B42BE2F9144F}"/>
          </ac:spMkLst>
        </pc:spChg>
        <pc:spChg chg="mod">
          <ac:chgData name="Vratanar, Bor" userId="6a62616f-f1fd-4e79-ae56-5f8c675c0fc4" providerId="ADAL" clId="{AC2A8F03-A29C-4327-B3DE-EA7D36CC81B6}" dt="2021-10-13T07:51:11.912" v="7295" actId="14100"/>
          <ac:spMkLst>
            <pc:docMk/>
            <pc:sldMk cId="2191568104" sldId="318"/>
            <ac:spMk id="15" creationId="{ACAE54FA-8B16-40AA-B32E-EA35CAC0D525}"/>
          </ac:spMkLst>
        </pc:spChg>
        <pc:spChg chg="mod">
          <ac:chgData name="Vratanar, Bor" userId="6a62616f-f1fd-4e79-ae56-5f8c675c0fc4" providerId="ADAL" clId="{AC2A8F03-A29C-4327-B3DE-EA7D36CC81B6}" dt="2021-10-13T07:52:11.910" v="7303" actId="14100"/>
          <ac:spMkLst>
            <pc:docMk/>
            <pc:sldMk cId="2191568104" sldId="318"/>
            <ac:spMk id="26" creationId="{ACAE54FA-8B16-40AA-B32E-EA35CAC0D525}"/>
          </ac:spMkLst>
        </pc:spChg>
        <pc:spChg chg="del">
          <ac:chgData name="Vratanar, Bor" userId="6a62616f-f1fd-4e79-ae56-5f8c675c0fc4" providerId="ADAL" clId="{AC2A8F03-A29C-4327-B3DE-EA7D36CC81B6}" dt="2021-10-13T07:51:05.455" v="7293" actId="478"/>
          <ac:spMkLst>
            <pc:docMk/>
            <pc:sldMk cId="2191568104" sldId="318"/>
            <ac:spMk id="28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13T07:51:03.064" v="7291" actId="478"/>
          <ac:spMkLst>
            <pc:docMk/>
            <pc:sldMk cId="2191568104" sldId="318"/>
            <ac:spMk id="32" creationId="{00000000-0000-0000-0000-000000000000}"/>
          </ac:spMkLst>
        </pc:spChg>
        <pc:spChg chg="del">
          <ac:chgData name="Vratanar, Bor" userId="6a62616f-f1fd-4e79-ae56-5f8c675c0fc4" providerId="ADAL" clId="{AC2A8F03-A29C-4327-B3DE-EA7D36CC81B6}" dt="2021-10-13T07:51:04.591" v="7292" actId="478"/>
          <ac:spMkLst>
            <pc:docMk/>
            <pc:sldMk cId="2191568104" sldId="318"/>
            <ac:spMk id="35" creationId="{00000000-0000-0000-0000-000000000000}"/>
          </ac:spMkLst>
        </pc:spChg>
        <pc:cxnChg chg="del">
          <ac:chgData name="Vratanar, Bor" userId="6a62616f-f1fd-4e79-ae56-5f8c675c0fc4" providerId="ADAL" clId="{AC2A8F03-A29C-4327-B3DE-EA7D36CC81B6}" dt="2021-10-13T07:51:01.943" v="7290" actId="478"/>
          <ac:cxnSpMkLst>
            <pc:docMk/>
            <pc:sldMk cId="2191568104" sldId="318"/>
            <ac:cxnSpMk id="30" creationId="{00000000-0000-0000-0000-000000000000}"/>
          </ac:cxnSpMkLst>
        </pc:cxnChg>
      </pc:sldChg>
      <pc:sldChg chg="modSp add del mod">
        <pc:chgData name="Vratanar, Bor" userId="6a62616f-f1fd-4e79-ae56-5f8c675c0fc4" providerId="ADAL" clId="{AC2A8F03-A29C-4327-B3DE-EA7D36CC81B6}" dt="2021-10-14T13:40:51.748" v="7765" actId="47"/>
        <pc:sldMkLst>
          <pc:docMk/>
          <pc:sldMk cId="3502203025" sldId="319"/>
        </pc:sldMkLst>
        <pc:spChg chg="mod">
          <ac:chgData name="Vratanar, Bor" userId="6a62616f-f1fd-4e79-ae56-5f8c675c0fc4" providerId="ADAL" clId="{AC2A8F03-A29C-4327-B3DE-EA7D36CC81B6}" dt="2021-10-13T11:24:55.155" v="7332" actId="1076"/>
          <ac:spMkLst>
            <pc:docMk/>
            <pc:sldMk cId="3502203025" sldId="319"/>
            <ac:spMk id="4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3T11:24:55.155" v="7332" actId="1076"/>
          <ac:spMkLst>
            <pc:docMk/>
            <pc:sldMk cId="3502203025" sldId="319"/>
            <ac:spMk id="8" creationId="{04AA202E-DDC0-4B19-8E02-9B400217E5EF}"/>
          </ac:spMkLst>
        </pc:spChg>
        <pc:spChg chg="mod">
          <ac:chgData name="Vratanar, Bor" userId="6a62616f-f1fd-4e79-ae56-5f8c675c0fc4" providerId="ADAL" clId="{AC2A8F03-A29C-4327-B3DE-EA7D36CC81B6}" dt="2021-10-13T11:24:55.155" v="7332" actId="1076"/>
          <ac:spMkLst>
            <pc:docMk/>
            <pc:sldMk cId="3502203025" sldId="319"/>
            <ac:spMk id="14" creationId="{12659D7C-ACAE-4802-8D73-B42BE2F9144F}"/>
          </ac:spMkLst>
        </pc:spChg>
        <pc:spChg chg="mod">
          <ac:chgData name="Vratanar, Bor" userId="6a62616f-f1fd-4e79-ae56-5f8c675c0fc4" providerId="ADAL" clId="{AC2A8F03-A29C-4327-B3DE-EA7D36CC81B6}" dt="2021-10-13T11:24:55.155" v="7332" actId="1076"/>
          <ac:spMkLst>
            <pc:docMk/>
            <pc:sldMk cId="3502203025" sldId="319"/>
            <ac:spMk id="15" creationId="{ACAE54FA-8B16-40AA-B32E-EA35CAC0D525}"/>
          </ac:spMkLst>
        </pc:spChg>
        <pc:spChg chg="mod">
          <ac:chgData name="Vratanar, Bor" userId="6a62616f-f1fd-4e79-ae56-5f8c675c0fc4" providerId="ADAL" clId="{AC2A8F03-A29C-4327-B3DE-EA7D36CC81B6}" dt="2021-10-13T11:25:27.666" v="7336" actId="14100"/>
          <ac:spMkLst>
            <pc:docMk/>
            <pc:sldMk cId="3502203025" sldId="319"/>
            <ac:spMk id="24" creationId="{04AA202E-DDC0-4B19-8E02-9B400217E5EF}"/>
          </ac:spMkLst>
        </pc:spChg>
        <pc:spChg chg="mod">
          <ac:chgData name="Vratanar, Bor" userId="6a62616f-f1fd-4e79-ae56-5f8c675c0fc4" providerId="ADAL" clId="{AC2A8F03-A29C-4327-B3DE-EA7D36CC81B6}" dt="2021-10-13T11:25:22.730" v="7335" actId="1076"/>
          <ac:spMkLst>
            <pc:docMk/>
            <pc:sldMk cId="3502203025" sldId="319"/>
            <ac:spMk id="25" creationId="{12659D7C-ACAE-4802-8D73-B42BE2F9144F}"/>
          </ac:spMkLst>
        </pc:spChg>
        <pc:spChg chg="mod">
          <ac:chgData name="Vratanar, Bor" userId="6a62616f-f1fd-4e79-ae56-5f8c675c0fc4" providerId="ADAL" clId="{AC2A8F03-A29C-4327-B3DE-EA7D36CC81B6}" dt="2021-10-13T11:25:22.730" v="7335" actId="1076"/>
          <ac:spMkLst>
            <pc:docMk/>
            <pc:sldMk cId="3502203025" sldId="319"/>
            <ac:spMk id="26" creationId="{ACAE54FA-8B16-40AA-B32E-EA35CAC0D525}"/>
          </ac:spMkLst>
        </pc:spChg>
        <pc:spChg chg="mod">
          <ac:chgData name="Vratanar, Bor" userId="6a62616f-f1fd-4e79-ae56-5f8c675c0fc4" providerId="ADAL" clId="{AC2A8F03-A29C-4327-B3DE-EA7D36CC81B6}" dt="2021-10-13T11:25:22.730" v="7335" actId="1076"/>
          <ac:spMkLst>
            <pc:docMk/>
            <pc:sldMk cId="3502203025" sldId="319"/>
            <ac:spMk id="43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3T11:25:22.730" v="7335" actId="1076"/>
          <ac:spMkLst>
            <pc:docMk/>
            <pc:sldMk cId="3502203025" sldId="319"/>
            <ac:spMk id="44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3T11:24:55.155" v="7332" actId="1076"/>
          <ac:spMkLst>
            <pc:docMk/>
            <pc:sldMk cId="3502203025" sldId="319"/>
            <ac:spMk id="45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3T11:24:55.155" v="7332" actId="1076"/>
          <ac:spMkLst>
            <pc:docMk/>
            <pc:sldMk cId="3502203025" sldId="319"/>
            <ac:spMk id="46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3T11:24:55.155" v="7332" actId="1076"/>
          <ac:spMkLst>
            <pc:docMk/>
            <pc:sldMk cId="3502203025" sldId="319"/>
            <ac:spMk id="53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3T11:25:22.730" v="7335" actId="1076"/>
          <ac:spMkLst>
            <pc:docMk/>
            <pc:sldMk cId="3502203025" sldId="319"/>
            <ac:spMk id="54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3T11:25:37.779" v="7338" actId="1076"/>
          <ac:spMkLst>
            <pc:docMk/>
            <pc:sldMk cId="3502203025" sldId="319"/>
            <ac:spMk id="55" creationId="{ACAE54FA-8B16-40AA-B32E-EA35CAC0D525}"/>
          </ac:spMkLst>
        </pc:spChg>
        <pc:spChg chg="mod">
          <ac:chgData name="Vratanar, Bor" userId="6a62616f-f1fd-4e79-ae56-5f8c675c0fc4" providerId="ADAL" clId="{AC2A8F03-A29C-4327-B3DE-EA7D36CC81B6}" dt="2021-10-13T11:25:37.779" v="7338" actId="1076"/>
          <ac:spMkLst>
            <pc:docMk/>
            <pc:sldMk cId="3502203025" sldId="319"/>
            <ac:spMk id="56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3T11:25:37.779" v="7338" actId="1076"/>
          <ac:spMkLst>
            <pc:docMk/>
            <pc:sldMk cId="3502203025" sldId="319"/>
            <ac:spMk id="57" creationId="{ACAE54FA-8B16-40AA-B32E-EA35CAC0D525}"/>
          </ac:spMkLst>
        </pc:spChg>
        <pc:spChg chg="mod">
          <ac:chgData name="Vratanar, Bor" userId="6a62616f-f1fd-4e79-ae56-5f8c675c0fc4" providerId="ADAL" clId="{AC2A8F03-A29C-4327-B3DE-EA7D36CC81B6}" dt="2021-10-13T11:25:37.779" v="7338" actId="1076"/>
          <ac:spMkLst>
            <pc:docMk/>
            <pc:sldMk cId="3502203025" sldId="319"/>
            <ac:spMk id="58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3T11:25:37.779" v="7338" actId="1076"/>
          <ac:spMkLst>
            <pc:docMk/>
            <pc:sldMk cId="3502203025" sldId="319"/>
            <ac:spMk id="63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3T11:25:22.730" v="7335" actId="1076"/>
          <ac:spMkLst>
            <pc:docMk/>
            <pc:sldMk cId="3502203025" sldId="319"/>
            <ac:spMk id="65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3T11:25:37.779" v="7338" actId="1076"/>
          <ac:spMkLst>
            <pc:docMk/>
            <pc:sldMk cId="3502203025" sldId="319"/>
            <ac:spMk id="66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3T11:25:37.779" v="7338" actId="1076"/>
          <ac:spMkLst>
            <pc:docMk/>
            <pc:sldMk cId="3502203025" sldId="319"/>
            <ac:spMk id="67" creationId="{00000000-0000-0000-0000-000000000000}"/>
          </ac:spMkLst>
        </pc:spChg>
        <pc:spChg chg="mod">
          <ac:chgData name="Vratanar, Bor" userId="6a62616f-f1fd-4e79-ae56-5f8c675c0fc4" providerId="ADAL" clId="{AC2A8F03-A29C-4327-B3DE-EA7D36CC81B6}" dt="2021-10-13T11:25:37.779" v="7338" actId="1076"/>
          <ac:spMkLst>
            <pc:docMk/>
            <pc:sldMk cId="3502203025" sldId="319"/>
            <ac:spMk id="68" creationId="{00000000-0000-0000-0000-000000000000}"/>
          </ac:spMkLst>
        </pc:spChg>
        <pc:cxnChg chg="mod">
          <ac:chgData name="Vratanar, Bor" userId="6a62616f-f1fd-4e79-ae56-5f8c675c0fc4" providerId="ADAL" clId="{AC2A8F03-A29C-4327-B3DE-EA7D36CC81B6}" dt="2021-10-13T11:25:22.730" v="7335" actId="1076"/>
          <ac:cxnSpMkLst>
            <pc:docMk/>
            <pc:sldMk cId="3502203025" sldId="319"/>
            <ac:cxnSpMk id="10" creationId="{00000000-0000-0000-0000-000000000000}"/>
          </ac:cxnSpMkLst>
        </pc:cxnChg>
        <pc:cxnChg chg="mod">
          <ac:chgData name="Vratanar, Bor" userId="6a62616f-f1fd-4e79-ae56-5f8c675c0fc4" providerId="ADAL" clId="{AC2A8F03-A29C-4327-B3DE-EA7D36CC81B6}" dt="2021-10-13T11:25:22.730" v="7335" actId="1076"/>
          <ac:cxnSpMkLst>
            <pc:docMk/>
            <pc:sldMk cId="3502203025" sldId="319"/>
            <ac:cxnSpMk id="29" creationId="{00000000-0000-0000-0000-000000000000}"/>
          </ac:cxnSpMkLst>
        </pc:cxnChg>
        <pc:cxnChg chg="mod">
          <ac:chgData name="Vratanar, Bor" userId="6a62616f-f1fd-4e79-ae56-5f8c675c0fc4" providerId="ADAL" clId="{AC2A8F03-A29C-4327-B3DE-EA7D36CC81B6}" dt="2021-10-13T11:25:37.779" v="7338" actId="1076"/>
          <ac:cxnSpMkLst>
            <pc:docMk/>
            <pc:sldMk cId="3502203025" sldId="319"/>
            <ac:cxnSpMk id="60" creationId="{00000000-0000-0000-0000-000000000000}"/>
          </ac:cxnSpMkLst>
        </pc:cxnChg>
        <pc:cxnChg chg="mod">
          <ac:chgData name="Vratanar, Bor" userId="6a62616f-f1fd-4e79-ae56-5f8c675c0fc4" providerId="ADAL" clId="{AC2A8F03-A29C-4327-B3DE-EA7D36CC81B6}" dt="2021-10-13T11:25:37.779" v="7338" actId="1076"/>
          <ac:cxnSpMkLst>
            <pc:docMk/>
            <pc:sldMk cId="3502203025" sldId="319"/>
            <ac:cxnSpMk id="62" creationId="{00000000-0000-0000-0000-00000000000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4C953-E798-47FA-8A41-870C4D5BD6E6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67B9F-D30A-4689-B820-3989A3FC7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42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67B9F-D30A-4689-B820-3989A3FC75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2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67B9F-D30A-4689-B820-3989A3FC75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32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67B9F-D30A-4689-B820-3989A3FC75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88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67B9F-D30A-4689-B820-3989A3FC75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26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0D6A73-45D5-4393-8D38-41030C3E8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35E27CA-43F4-42E7-A6BF-8F7CD525A3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D8E6311-0DE8-4A01-8D86-E82B13C4D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4F12-E165-414E-8119-8E83E1EDCB7A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972E8B1-360E-4D2C-BED2-9DD59654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F3283FD-5707-4495-B4F2-07D7D2CD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E1D6-7D1D-4D8A-A248-F3D8F90D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26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65ED92-49A8-4CCF-97BF-6ADC04480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2537E23A-BC60-4DF9-9A1C-6380029D5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06D873B-8DA5-4E3A-83BE-7000F5A6E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4F12-E165-414E-8119-8E83E1EDCB7A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56F8AD6-58C5-4926-8CCE-C652D15BC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99872EE-CEF0-4B1D-8B84-78FE83825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E1D6-7D1D-4D8A-A248-F3D8F90D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5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534622BF-EF6F-4C5C-83AA-203EF35D72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251AD305-D02A-4653-8B71-97037C8D76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4EC4E78-1383-478E-AF26-E430478BA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4F12-E165-414E-8119-8E83E1EDCB7A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A16A69F-1161-4379-BCFA-5B0F2A26D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6A50AB6-0B84-4386-8464-DD7081930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E1D6-7D1D-4D8A-A248-F3D8F90D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15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0D6A73-45D5-4393-8D38-41030C3E8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35E27CA-43F4-42E7-A6BF-8F7CD525A3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D8E6311-0DE8-4A01-8D86-E82B13C4D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4F12-E165-414E-8119-8E83E1EDCB7A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972E8B1-360E-4D2C-BED2-9DD59654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F3283FD-5707-4495-B4F2-07D7D2CD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E1D6-7D1D-4D8A-A248-F3D8F90D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13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DB1611-456A-4603-8E4E-58BB53269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8E3B804-7ADE-48F0-9824-59C28DB13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F13FA39-546F-4EFF-8E66-2E29A34D1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4F12-E165-414E-8119-8E83E1EDCB7A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1B8AD80-CC1B-42EE-BDBF-89E22E4BD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0D8560A-E93A-43F5-AADC-8BCEB7582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E1D6-7D1D-4D8A-A248-F3D8F90D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69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4CB26C-7FA9-4BB3-A8C5-02A88A502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5518198-1F08-444E-9AE4-EC712BC1B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7CB1BED-B81E-473A-97AB-4B10F635A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4F12-E165-414E-8119-8E83E1EDCB7A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4EAF3C4-BA66-4907-9529-7B7E31FED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08E2514-AA76-4C26-9AC3-21C2C63B0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E1D6-7D1D-4D8A-A248-F3D8F90D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57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6153E9-7F86-4056-9ADA-02CCBDFA3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B604B5A-F393-4EA6-B8B1-63E643FEEF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176556E-524E-426A-AA8F-0299C61BB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BBD7058-DF96-4AC0-B0B5-705DDD9E7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4F12-E165-414E-8119-8E83E1EDCB7A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8CE8F93-8C9E-4879-8B28-563C9C2A1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98470C2-92ED-484D-B223-8D7FC160D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E1D6-7D1D-4D8A-A248-F3D8F90D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17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A8498F-B5C8-4638-806C-94AD10189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A5B3D0C-E2C1-4A6E-A1E8-608C0A282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A9530CC-29E1-4253-B34D-8006CE794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2F6FACD5-1D03-48A3-8005-EE0366BD43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82DAAF4-4FEF-41FC-9689-88B4BE5E2B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B7A3920B-325B-45D6-ACD9-A63BFE439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4F12-E165-414E-8119-8E83E1EDCB7A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0A7F14A7-EB7E-44FE-9A38-EC076B690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0EEF8BA0-BE1D-4B2F-AB54-6AB7EF267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E1D6-7D1D-4D8A-A248-F3D8F90D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67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36917F-DFA0-4784-8697-5A303E13C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C557D301-899C-4708-A03A-385F59377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4F12-E165-414E-8119-8E83E1EDCB7A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87533942-A73B-4FD6-9BAC-BF29E8E1C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82ACC360-1C1D-45C7-BD17-2B548E154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E1D6-7D1D-4D8A-A248-F3D8F90D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72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C18378D3-B366-47E7-9077-61A81BCB7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4F12-E165-414E-8119-8E83E1EDCB7A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1644523E-1F8C-4704-9B26-6E8FBCDE3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4A89DE9B-6E4D-4222-8031-14A837E22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E1D6-7D1D-4D8A-A248-F3D8F90D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38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83456C-E171-49A8-B43D-1E954BE99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C422350-FABC-40CB-81FF-70679B5B2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73172E4-DB58-45A8-89A2-BB963B1B9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5D1BE93-C740-475E-8EE3-C336F8223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4F12-E165-414E-8119-8E83E1EDCB7A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98927B0-609D-4C63-9CA5-50C144E7E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8028DFE-9AE8-4A75-B21B-D79EC8AE8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E1D6-7D1D-4D8A-A248-F3D8F90D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99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DB1611-456A-4603-8E4E-58BB53269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8E3B804-7ADE-48F0-9824-59C28DB13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F13FA39-546F-4EFF-8E66-2E29A34D1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4F12-E165-414E-8119-8E83E1EDCB7A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1B8AD80-CC1B-42EE-BDBF-89E22E4BD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0D8560A-E93A-43F5-AADC-8BCEB7582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E1D6-7D1D-4D8A-A248-F3D8F90D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05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FCD057-3F42-4D94-AFFF-5D989AA81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2AA0A48D-DF42-472A-89C2-E961B930CC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10BA7F9-36D3-423A-84F4-D5D9F4AE5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78528B6-188A-4DAD-95D6-3CE8030C9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4F12-E165-414E-8119-8E83E1EDCB7A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1E2225A-363B-4F63-8C32-1541DC0A4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32A5515-A6CD-49DD-BA51-52FD779F6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E1D6-7D1D-4D8A-A248-F3D8F90D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53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65ED92-49A8-4CCF-97BF-6ADC04480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2537E23A-BC60-4DF9-9A1C-6380029D5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06D873B-8DA5-4E3A-83BE-7000F5A6E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4F12-E165-414E-8119-8E83E1EDCB7A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56F8AD6-58C5-4926-8CCE-C652D15BC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99872EE-CEF0-4B1D-8B84-78FE83825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E1D6-7D1D-4D8A-A248-F3D8F90D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94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534622BF-EF6F-4C5C-83AA-203EF35D72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251AD305-D02A-4653-8B71-97037C8D76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4EC4E78-1383-478E-AF26-E430478BA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4F12-E165-414E-8119-8E83E1EDCB7A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A16A69F-1161-4379-BCFA-5B0F2A26D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6A50AB6-0B84-4386-8464-DD7081930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E1D6-7D1D-4D8A-A248-F3D8F90D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33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4CB26C-7FA9-4BB3-A8C5-02A88A502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5518198-1F08-444E-9AE4-EC712BC1B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7CB1BED-B81E-473A-97AB-4B10F635A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4F12-E165-414E-8119-8E83E1EDCB7A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4EAF3C4-BA66-4907-9529-7B7E31FED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08E2514-AA76-4C26-9AC3-21C2C63B0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E1D6-7D1D-4D8A-A248-F3D8F90D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2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6153E9-7F86-4056-9ADA-02CCBDFA3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B604B5A-F393-4EA6-B8B1-63E643FEEF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176556E-524E-426A-AA8F-0299C61BB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BBD7058-DF96-4AC0-B0B5-705DDD9E7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4F12-E165-414E-8119-8E83E1EDCB7A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8CE8F93-8C9E-4879-8B28-563C9C2A1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98470C2-92ED-484D-B223-8D7FC160D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E1D6-7D1D-4D8A-A248-F3D8F90D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37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A8498F-B5C8-4638-806C-94AD10189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A5B3D0C-E2C1-4A6E-A1E8-608C0A282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A9530CC-29E1-4253-B34D-8006CE794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2F6FACD5-1D03-48A3-8005-EE0366BD43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82DAAF4-4FEF-41FC-9689-88B4BE5E2B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B7A3920B-325B-45D6-ACD9-A63BFE439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4F12-E165-414E-8119-8E83E1EDCB7A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0A7F14A7-EB7E-44FE-9A38-EC076B690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0EEF8BA0-BE1D-4B2F-AB54-6AB7EF267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E1D6-7D1D-4D8A-A248-F3D8F90D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05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36917F-DFA0-4784-8697-5A303E13C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C557D301-899C-4708-A03A-385F59377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4F12-E165-414E-8119-8E83E1EDCB7A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87533942-A73B-4FD6-9BAC-BF29E8E1C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82ACC360-1C1D-45C7-BD17-2B548E154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E1D6-7D1D-4D8A-A248-F3D8F90D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2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C18378D3-B366-47E7-9077-61A81BCB7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4F12-E165-414E-8119-8E83E1EDCB7A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1644523E-1F8C-4704-9B26-6E8FBCDE3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4A89DE9B-6E4D-4222-8031-14A837E22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E1D6-7D1D-4D8A-A248-F3D8F90D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46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83456C-E171-49A8-B43D-1E954BE99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C422350-FABC-40CB-81FF-70679B5B2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73172E4-DB58-45A8-89A2-BB963B1B9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5D1BE93-C740-475E-8EE3-C336F8223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4F12-E165-414E-8119-8E83E1EDCB7A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98927B0-609D-4C63-9CA5-50C144E7E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8028DFE-9AE8-4A75-B21B-D79EC8AE8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E1D6-7D1D-4D8A-A248-F3D8F90D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24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FCD057-3F42-4D94-AFFF-5D989AA81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2AA0A48D-DF42-472A-89C2-E961B930CC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10BA7F9-36D3-423A-84F4-D5D9F4AE5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78528B6-188A-4DAD-95D6-3CE8030C9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4F12-E165-414E-8119-8E83E1EDCB7A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1E2225A-363B-4F63-8C32-1541DC0A4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32A5515-A6CD-49DD-BA51-52FD779F6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E1D6-7D1D-4D8A-A248-F3D8F90D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81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20B55E68-C65F-4397-AE02-0E6933F8A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417453C-51A5-4D16-82EF-FCB6256CE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A6305D0-BC25-430E-AA71-E45A8008B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94F12-E165-414E-8119-8E83E1EDCB7A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3D876DE-2D85-4E2F-9103-132342D10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D358D94-EA74-40E5-B4CD-F9ABA415F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2E1D6-7D1D-4D8A-A248-F3D8F90D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4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20B55E68-C65F-4397-AE02-0E6933F8A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417453C-51A5-4D16-82EF-FCB6256CE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A6305D0-BC25-430E-AA71-E45A8008B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94F12-E165-414E-8119-8E83E1EDCB7A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3D876DE-2D85-4E2F-9103-132342D10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D358D94-EA74-40E5-B4CD-F9ABA415F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2E1D6-7D1D-4D8A-A248-F3D8F90D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3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ctrTitle"/>
          </p:nvPr>
        </p:nvSpPr>
        <p:spPr>
          <a:xfrm>
            <a:off x="1526309" y="1276415"/>
            <a:ext cx="9139382" cy="3035808"/>
          </a:xfrm>
        </p:spPr>
        <p:txBody>
          <a:bodyPr/>
          <a:lstStyle/>
          <a:p>
            <a:pPr algn="ctr"/>
            <a:r>
              <a:rPr lang="en-GB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EVALUATING CANCER SCREENING PROGRAMMES USING SURVIVAL ANALYSIS</a:t>
            </a:r>
            <a:endParaRPr lang="en-GB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Podnaslov 2"/>
          <p:cNvSpPr>
            <a:spLocks noGrp="1"/>
          </p:cNvSpPr>
          <p:nvPr>
            <p:ph type="subTitle" idx="1"/>
          </p:nvPr>
        </p:nvSpPr>
        <p:spPr>
          <a:xfrm>
            <a:off x="2150364" y="4879907"/>
            <a:ext cx="7891272" cy="1219830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Author: Bor Vratanar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Supervisor: prof. dr. Maja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Pohar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Perme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dirty="0" err="1">
                <a:latin typeface="Calibri" panose="020F0502020204030204" pitchFamily="34" charset="0"/>
                <a:cs typeface="Calibri" panose="020F0502020204030204" pitchFamily="34" charset="0"/>
              </a:rPr>
              <a:t>Vorau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, 1</a:t>
            </a: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.2021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8E701AB-739C-46F0-840B-87A9AFBC801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41636" y="5972556"/>
            <a:ext cx="2150364" cy="88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1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9847" y="484632"/>
            <a:ext cx="10707183" cy="1609344"/>
          </a:xfrm>
        </p:spPr>
        <p:txBody>
          <a:bodyPr>
            <a:normAutofit/>
          </a:bodyPr>
          <a:lstStyle/>
          <a:p>
            <a:r>
              <a:rPr lang="sl-SI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ALTERNATIVE CG #2: DECLINE INVITATION</a:t>
            </a:r>
            <a:endParaRPr lang="en-US" sz="4800" cap="non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69848" y="2121408"/>
            <a:ext cx="10512552" cy="4371756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Mixture of interval cases and screen-detected cases treated at symptoms that would be observed in another scenario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We propose a new method that allows us to extract the hypothetical survival curve of screen-detected cases in this group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Formal notation is needed</a:t>
            </a:r>
          </a:p>
          <a:p>
            <a:endParaRPr lang="sl-SI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PptLabsAgenda_&amp;^@BeamShapeMainGroup_&amp;^@2021101221220689076"/>
          <p:cNvGrpSpPr/>
          <p:nvPr/>
        </p:nvGrpSpPr>
        <p:grpSpPr>
          <a:xfrm>
            <a:off x="0" y="0"/>
            <a:ext cx="12192000" cy="369332"/>
            <a:chOff x="0" y="0"/>
            <a:chExt cx="12192000" cy="369332"/>
          </a:xfrm>
        </p:grpSpPr>
        <p:sp>
          <p:nvSpPr>
            <p:cNvPr id="14" name="PptLabsAgenda_&amp;^@BeamShapeBackground_&amp;^@2021101221220685084"/>
            <p:cNvSpPr/>
            <p:nvPr/>
          </p:nvSpPr>
          <p:spPr>
            <a:xfrm>
              <a:off x="0" y="0"/>
              <a:ext cx="12192000" cy="369332"/>
            </a:xfrm>
            <a:prstGeom prst="rect">
              <a:avLst/>
            </a:prstGeom>
            <a:solidFill>
              <a:srgbClr val="000000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ptLabsAgenda_&amp;^@BeamShapeText_&amp;^@CSPs_2"/>
            <p:cNvSpPr txBox="1"/>
            <p:nvPr/>
          </p:nvSpPr>
          <p:spPr>
            <a:xfrm>
              <a:off x="909852" y="0"/>
              <a:ext cx="618696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CSPs</a:t>
              </a:r>
            </a:p>
          </p:txBody>
        </p:sp>
        <p:sp>
          <p:nvSpPr>
            <p:cNvPr id="16" name="PptLabsAgenda_&amp;^@BeamShapeText_&amp;^@Evaluating CSPs_3"/>
            <p:cNvSpPr txBox="1"/>
            <p:nvPr/>
          </p:nvSpPr>
          <p:spPr>
            <a:xfrm>
              <a:off x="2840742" y="0"/>
              <a:ext cx="1633717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>
                  <a:solidFill>
                    <a:srgbClr val="FFFF00"/>
                  </a:solidFill>
                </a:rPr>
                <a:t>Evaluating CSPs</a:t>
              </a:r>
            </a:p>
          </p:txBody>
        </p:sp>
        <p:sp>
          <p:nvSpPr>
            <p:cNvPr id="17" name="PptLabsAgenda_&amp;^@BeamShapeText_&amp;^@Notation_4"/>
            <p:cNvSpPr txBox="1"/>
            <p:nvPr/>
          </p:nvSpPr>
          <p:spPr>
            <a:xfrm>
              <a:off x="5590156" y="0"/>
              <a:ext cx="1011687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Notation</a:t>
              </a:r>
            </a:p>
          </p:txBody>
        </p:sp>
        <p:sp>
          <p:nvSpPr>
            <p:cNvPr id="18" name="PptLabsAgenda_&amp;^@BeamShapeText_&amp;^@Estimation_5"/>
            <p:cNvSpPr txBox="1"/>
            <p:nvPr/>
          </p:nvSpPr>
          <p:spPr>
            <a:xfrm>
              <a:off x="7944270" y="0"/>
              <a:ext cx="1180260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Estimation</a:t>
              </a:r>
            </a:p>
          </p:txBody>
        </p:sp>
        <p:sp>
          <p:nvSpPr>
            <p:cNvPr id="19" name="PptLabsAgenda_&amp;^@BeamShapeText_&amp;^@Aims_6"/>
            <p:cNvSpPr txBox="1"/>
            <p:nvPr/>
          </p:nvSpPr>
          <p:spPr>
            <a:xfrm>
              <a:off x="10650436" y="0"/>
              <a:ext cx="644728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Aims</a:t>
              </a:r>
            </a:p>
          </p:txBody>
        </p:sp>
      </p:grpSp>
      <p:pic>
        <p:nvPicPr>
          <p:cNvPr id="5" name="Slika 4">
            <a:extLst>
              <a:ext uri="{FF2B5EF4-FFF2-40B4-BE49-F238E27FC236}">
                <a16:creationId xmlns:a16="http://schemas.microsoft.com/office/drawing/2014/main" id="{02BF1A72-FA60-4087-895E-59EA51198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47" y="4298889"/>
            <a:ext cx="7970656" cy="219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1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1069848" y="2121408"/>
                <a:ext cx="10058400" cy="437175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 adopt the notation of causal inference:</a:t>
                </a:r>
              </a:p>
              <a:p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Treatment values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∈{0=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decline</m:t>
                    </m:r>
                    <m:r>
                      <a:rPr lang="en-US" sz="22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invitation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,1=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accept</m:t>
                    </m:r>
                    <m:r>
                      <a:rPr lang="en-US" sz="22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invitation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}</m:t>
                    </m:r>
                  </m:oMath>
                </a14:m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/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22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be the potential outcome with notation s(x) indicating the action of </a:t>
                </a:r>
                <a:r>
                  <a:rPr lang="en-US" sz="2200" b="0" i="1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setting X </a:t>
                </a:r>
                <a:r>
                  <a:rPr lang="en-US" sz="2200" b="0" i="0" u="none" strike="noStrike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to x.</a:t>
                </a:r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2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Fixed values:</a:t>
                </a:r>
              </a:p>
              <a:p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 … age at first screening test</a:t>
                </a:r>
              </a:p>
              <a:p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 … age at last possible screening test</a:t>
                </a:r>
              </a:p>
              <a:p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 … screening interval (in years)</a:t>
                </a:r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848" y="2121408"/>
                <a:ext cx="10058400" cy="4371756"/>
              </a:xfrm>
              <a:blipFill>
                <a:blip r:embed="rId2"/>
                <a:stretch>
                  <a:fillRect l="-788" t="-1813" r="-242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Slika 4" descr="Slika, ki vsebuje besede miza&#10;&#10;Opis je samodejno ustvarjen">
            <a:extLst>
              <a:ext uri="{FF2B5EF4-FFF2-40B4-BE49-F238E27FC236}">
                <a16:creationId xmlns:a16="http://schemas.microsoft.com/office/drawing/2014/main" id="{D2129035-FCB6-4262-A9A7-7F7D011511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352" y="4135128"/>
            <a:ext cx="5443123" cy="2721562"/>
          </a:xfrm>
          <a:prstGeom prst="rect">
            <a:avLst/>
          </a:prstGeom>
        </p:spPr>
      </p:pic>
      <p:cxnSp>
        <p:nvCxnSpPr>
          <p:cNvPr id="13" name="Raven puščični povezovalnik 12">
            <a:extLst>
              <a:ext uri="{FF2B5EF4-FFF2-40B4-BE49-F238E27FC236}">
                <a16:creationId xmlns:a16="http://schemas.microsoft.com/office/drawing/2014/main" id="{731C1DD5-CE32-4545-BBFA-ECC86586478C}"/>
              </a:ext>
            </a:extLst>
          </p:cNvPr>
          <p:cNvCxnSpPr>
            <a:cxnSpLocks/>
          </p:cNvCxnSpPr>
          <p:nvPr/>
        </p:nvCxnSpPr>
        <p:spPr>
          <a:xfrm>
            <a:off x="10358466" y="4307286"/>
            <a:ext cx="0" cy="261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E0D0319E-7AFD-4932-B8FB-1C8AB0E35DD0}"/>
              </a:ext>
            </a:extLst>
          </p:cNvPr>
          <p:cNvSpPr txBox="1"/>
          <p:nvPr/>
        </p:nvSpPr>
        <p:spPr>
          <a:xfrm>
            <a:off x="10064317" y="3950462"/>
            <a:ext cx="745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b+m</a:t>
            </a:r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9847" y="484632"/>
            <a:ext cx="10707183" cy="1609344"/>
          </a:xfrm>
        </p:spPr>
        <p:txBody>
          <a:bodyPr>
            <a:normAutofit/>
          </a:bodyPr>
          <a:lstStyle/>
          <a:p>
            <a:r>
              <a:rPr lang="en-US" sz="48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NOTATION</a:t>
            </a:r>
          </a:p>
        </p:txBody>
      </p:sp>
      <p:grpSp>
        <p:nvGrpSpPr>
          <p:cNvPr id="19" name="PptLabsAgenda_&amp;^@BeamShapeMainGroup_&amp;^@2021101221220689076"/>
          <p:cNvGrpSpPr/>
          <p:nvPr/>
        </p:nvGrpSpPr>
        <p:grpSpPr>
          <a:xfrm>
            <a:off x="0" y="0"/>
            <a:ext cx="12192000" cy="369332"/>
            <a:chOff x="0" y="0"/>
            <a:chExt cx="12192000" cy="369332"/>
          </a:xfrm>
        </p:grpSpPr>
        <p:sp>
          <p:nvSpPr>
            <p:cNvPr id="20" name="PptLabsAgenda_&amp;^@BeamShapeBackground_&amp;^@2021101221220685084"/>
            <p:cNvSpPr/>
            <p:nvPr/>
          </p:nvSpPr>
          <p:spPr>
            <a:xfrm>
              <a:off x="0" y="0"/>
              <a:ext cx="12192000" cy="369332"/>
            </a:xfrm>
            <a:prstGeom prst="rect">
              <a:avLst/>
            </a:prstGeom>
            <a:solidFill>
              <a:srgbClr val="000000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PptLabsAgenda_&amp;^@BeamShapeText_&amp;^@CSPs_2"/>
            <p:cNvSpPr txBox="1"/>
            <p:nvPr/>
          </p:nvSpPr>
          <p:spPr>
            <a:xfrm>
              <a:off x="909852" y="0"/>
              <a:ext cx="618696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CSPs</a:t>
              </a:r>
            </a:p>
          </p:txBody>
        </p:sp>
        <p:sp>
          <p:nvSpPr>
            <p:cNvPr id="22" name="PptLabsAgenda_&amp;^@BeamShapeText_&amp;^@Evaluating CSPs_3"/>
            <p:cNvSpPr txBox="1"/>
            <p:nvPr/>
          </p:nvSpPr>
          <p:spPr>
            <a:xfrm>
              <a:off x="2840742" y="0"/>
              <a:ext cx="1633717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Evaluating CSPs</a:t>
              </a:r>
            </a:p>
          </p:txBody>
        </p:sp>
        <p:sp>
          <p:nvSpPr>
            <p:cNvPr id="23" name="PptLabsAgenda_&amp;^@BeamShapeText_&amp;^@Notation_4"/>
            <p:cNvSpPr txBox="1"/>
            <p:nvPr/>
          </p:nvSpPr>
          <p:spPr>
            <a:xfrm>
              <a:off x="5590156" y="0"/>
              <a:ext cx="1011687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>
                  <a:solidFill>
                    <a:srgbClr val="FFFF00"/>
                  </a:solidFill>
                </a:rPr>
                <a:t>Notation</a:t>
              </a:r>
            </a:p>
          </p:txBody>
        </p:sp>
        <p:sp>
          <p:nvSpPr>
            <p:cNvPr id="24" name="PptLabsAgenda_&amp;^@BeamShapeText_&amp;^@Estimation_5"/>
            <p:cNvSpPr txBox="1"/>
            <p:nvPr/>
          </p:nvSpPr>
          <p:spPr>
            <a:xfrm>
              <a:off x="7944270" y="0"/>
              <a:ext cx="1180260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Estimation</a:t>
              </a:r>
            </a:p>
          </p:txBody>
        </p:sp>
        <p:sp>
          <p:nvSpPr>
            <p:cNvPr id="25" name="PptLabsAgenda_&amp;^@BeamShapeText_&amp;^@Aims_6"/>
            <p:cNvSpPr txBox="1"/>
            <p:nvPr/>
          </p:nvSpPr>
          <p:spPr>
            <a:xfrm>
              <a:off x="10650436" y="0"/>
              <a:ext cx="644728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Aims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12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9847" y="484632"/>
            <a:ext cx="10707183" cy="1609344"/>
          </a:xfrm>
        </p:spPr>
        <p:txBody>
          <a:bodyPr>
            <a:normAutofit/>
          </a:bodyPr>
          <a:lstStyle/>
          <a:p>
            <a:r>
              <a:rPr lang="en-US" sz="48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1107186" y="1819206"/>
                <a:ext cx="4531962" cy="244171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Random variables: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p>
                        <m:r>
                          <a:rPr lang="en-GB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 age at death from other causes</a:t>
                </a:r>
              </a:p>
              <a:p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en-GB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GB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2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2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GB" sz="22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GB" sz="22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𝑜</m:t>
                                </m:r>
                              </m:sup>
                            </m:sSup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𝑏</m:t>
                            </m:r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𝑚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7186" y="1819206"/>
                <a:ext cx="4531962" cy="2441714"/>
              </a:xfrm>
              <a:blipFill>
                <a:blip r:embed="rId2"/>
                <a:stretch>
                  <a:fillRect l="-1750" t="-2993" r="-148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značba mesta vsebine 2">
                <a:extLst>
                  <a:ext uri="{FF2B5EF4-FFF2-40B4-BE49-F238E27FC236}">
                    <a16:creationId xmlns:a16="http://schemas.microsoft.com/office/drawing/2014/main" id="{8DF031BB-97B2-4B4D-B634-2CF20ADEDE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1821153"/>
                <a:ext cx="5681030" cy="24417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:r>
                  <a:rPr lang="en-US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Potential outcomes:</a:t>
                </a:r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200" dirty="0">
                    <a:latin typeface="Cambria Math" panose="02040503050406030204" pitchFamily="18" charset="0"/>
                    <a:cs typeface="Calibri" panose="020F0502020204030204" pitchFamily="34" charset="0"/>
                  </a:rPr>
                  <a:t>D … age at cancer diagnosis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p>
                        <m:r>
                          <a:rPr lang="en-GB" sz="2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 age at death from cancer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GB" sz="2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sz="22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r>
                      <a:rPr lang="en-GB" sz="22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220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min</m:t>
                    </m:r>
                    <m:r>
                      <a:rPr lang="en-GB" sz="22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⁡(</m:t>
                    </m:r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𝑜</m:t>
                        </m:r>
                      </m:sup>
                    </m:sSup>
                    <m:r>
                      <a:rPr lang="en-GB" sz="22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bSup>
                      <m:sSubSupPr>
                        <m:ctrlPr>
                          <a:rPr lang="en-GB" sz="2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GB" sz="2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sz="22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d>
                      </m:sub>
                      <m:sup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sup>
                    </m:sSubSup>
                    <m:r>
                      <a:rPr lang="en-GB" sz="22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en-GB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GB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</m:d>
                    <m:r>
                      <a:rPr lang="en-GB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GB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𝐼</m:t>
                    </m:r>
                    <m:d>
                      <m:dPr>
                        <m:ctrlPr>
                          <a:rPr lang="en-GB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GB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≥</m:t>
                        </m:r>
                        <m:sSub>
                          <m:sSubPr>
                            <m:ctrlP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GB" sz="22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GB" sz="22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𝑥</m:t>
                                </m:r>
                              </m:e>
                            </m:d>
                          </m:sub>
                        </m:sSub>
                        <m:r>
                          <a:rPr lang="en-GB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GB" sz="22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GB" sz="22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𝑥</m:t>
                                </m:r>
                              </m:e>
                            </m:d>
                          </m:sub>
                        </m:sSub>
                        <m:r>
                          <a:rPr lang="en-GB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&lt;</m:t>
                        </m:r>
                        <m:r>
                          <a:rPr lang="en-GB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𝐺</m:t>
                        </m:r>
                      </m:e>
                    </m:d>
                  </m:oMath>
                </a14:m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Označba mesta vsebine 2">
                <a:extLst>
                  <a:ext uri="{FF2B5EF4-FFF2-40B4-BE49-F238E27FC236}">
                    <a16:creationId xmlns:a16="http://schemas.microsoft.com/office/drawing/2014/main" id="{8DF031BB-97B2-4B4D-B634-2CF20ADED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21153"/>
                <a:ext cx="5681030" cy="2441714"/>
              </a:xfrm>
              <a:prstGeom prst="rect">
                <a:avLst/>
              </a:prstGeom>
              <a:blipFill>
                <a:blip r:embed="rId3"/>
                <a:stretch>
                  <a:fillRect l="-1395" t="-325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ravokotnik 8">
            <a:extLst>
              <a:ext uri="{FF2B5EF4-FFF2-40B4-BE49-F238E27FC236}">
                <a16:creationId xmlns:a16="http://schemas.microsoft.com/office/drawing/2014/main" id="{A5C27155-2674-4A92-BC1F-167F4C3118C1}"/>
              </a:ext>
            </a:extLst>
          </p:cNvPr>
          <p:cNvSpPr/>
          <p:nvPr/>
        </p:nvSpPr>
        <p:spPr>
          <a:xfrm>
            <a:off x="10520038" y="2892252"/>
            <a:ext cx="1553593" cy="1192093"/>
          </a:xfrm>
          <a:prstGeom prst="rect">
            <a:avLst/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whether a cancer would be detected in s(x) by t</a:t>
            </a:r>
            <a:endParaRPr lang="sl-SI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značba mesta vsebine 2">
                <a:extLst>
                  <a:ext uri="{FF2B5EF4-FFF2-40B4-BE49-F238E27FC236}">
                    <a16:creationId xmlns:a16="http://schemas.microsoft.com/office/drawing/2014/main" id="{F482B865-AB61-435E-835C-BF6623ABB0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4628299"/>
                <a:ext cx="4531962" cy="24417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FF6E4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FF6E4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FF6E4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b="0" i="1" smtClean="0">
                                <a:solidFill>
                                  <a:srgbClr val="FF6E4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rgbClr val="FF6E4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FF6E4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FF6E4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FF6E4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GB" b="0" i="1" smtClean="0">
                                    <a:solidFill>
                                      <a:srgbClr val="FF6E4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solidFill>
                                      <a:srgbClr val="FF6E4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FF6E4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FF6E4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FF6E4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b="0" i="1" smtClean="0">
                                <a:solidFill>
                                  <a:srgbClr val="FF6E4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rgbClr val="FF6E4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GB" b="0" i="1" smtClean="0">
                                    <a:solidFill>
                                      <a:srgbClr val="3366FF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solidFill>
                                      <a:srgbClr val="3366FF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0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FF6E4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FF6E4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FF6E4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GB" b="0" i="1" smtClean="0">
                                    <a:solidFill>
                                      <a:srgbClr val="FF6E4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solidFill>
                                      <a:srgbClr val="FF6E4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GB" b="0" i="1" smtClean="0">
                                    <a:solidFill>
                                      <a:srgbClr val="3366FF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solidFill>
                                      <a:srgbClr val="3366FF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0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Označba mesta vsebine 2">
                <a:extLst>
                  <a:ext uri="{FF2B5EF4-FFF2-40B4-BE49-F238E27FC236}">
                    <a16:creationId xmlns:a16="http://schemas.microsoft.com/office/drawing/2014/main" id="{F482B865-AB61-435E-835C-BF6623ABB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628299"/>
                <a:ext cx="4531962" cy="2441714"/>
              </a:xfrm>
              <a:prstGeom prst="rect">
                <a:avLst/>
              </a:prstGeom>
              <a:blipFill>
                <a:blip r:embed="rId4"/>
                <a:stretch>
                  <a:fillRect l="-53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Raven povezovalnik 14">
            <a:extLst>
              <a:ext uri="{FF2B5EF4-FFF2-40B4-BE49-F238E27FC236}">
                <a16:creationId xmlns:a16="http://schemas.microsoft.com/office/drawing/2014/main" id="{96F59CDF-6E25-4AA2-9D38-1F0BDB71A551}"/>
              </a:ext>
            </a:extLst>
          </p:cNvPr>
          <p:cNvCxnSpPr>
            <a:cxnSpLocks/>
          </p:cNvCxnSpPr>
          <p:nvPr/>
        </p:nvCxnSpPr>
        <p:spPr>
          <a:xfrm>
            <a:off x="0" y="4265701"/>
            <a:ext cx="12192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Slika 19">
            <a:extLst>
              <a:ext uri="{FF2B5EF4-FFF2-40B4-BE49-F238E27FC236}">
                <a16:creationId xmlns:a16="http://schemas.microsoft.com/office/drawing/2014/main" id="{31CB1376-B780-4EAA-8376-BA0AB5F358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86" y="4592018"/>
            <a:ext cx="4531962" cy="2265982"/>
          </a:xfrm>
          <a:prstGeom prst="rect">
            <a:avLst/>
          </a:prstGeom>
        </p:spPr>
      </p:pic>
      <p:grpSp>
        <p:nvGrpSpPr>
          <p:cNvPr id="21" name="PptLabsAgenda_&amp;^@BeamShapeMainGroup_&amp;^@2021101221220689076"/>
          <p:cNvGrpSpPr/>
          <p:nvPr/>
        </p:nvGrpSpPr>
        <p:grpSpPr>
          <a:xfrm>
            <a:off x="0" y="0"/>
            <a:ext cx="12192000" cy="369332"/>
            <a:chOff x="0" y="0"/>
            <a:chExt cx="12192000" cy="369332"/>
          </a:xfrm>
        </p:grpSpPr>
        <p:sp>
          <p:nvSpPr>
            <p:cNvPr id="22" name="PptLabsAgenda_&amp;^@BeamShapeBackground_&amp;^@2021101221220685084"/>
            <p:cNvSpPr/>
            <p:nvPr/>
          </p:nvSpPr>
          <p:spPr>
            <a:xfrm>
              <a:off x="0" y="0"/>
              <a:ext cx="12192000" cy="369332"/>
            </a:xfrm>
            <a:prstGeom prst="rect">
              <a:avLst/>
            </a:prstGeom>
            <a:solidFill>
              <a:srgbClr val="000000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ptLabsAgenda_&amp;^@BeamShapeText_&amp;^@CSPs_2"/>
            <p:cNvSpPr txBox="1"/>
            <p:nvPr/>
          </p:nvSpPr>
          <p:spPr>
            <a:xfrm>
              <a:off x="909852" y="0"/>
              <a:ext cx="618696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CSPs</a:t>
              </a:r>
            </a:p>
          </p:txBody>
        </p:sp>
        <p:sp>
          <p:nvSpPr>
            <p:cNvPr id="24" name="PptLabsAgenda_&amp;^@BeamShapeText_&amp;^@Evaluating CSPs_3"/>
            <p:cNvSpPr txBox="1"/>
            <p:nvPr/>
          </p:nvSpPr>
          <p:spPr>
            <a:xfrm>
              <a:off x="2840742" y="0"/>
              <a:ext cx="1633717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Evaluating CSPs</a:t>
              </a:r>
            </a:p>
          </p:txBody>
        </p:sp>
        <p:sp>
          <p:nvSpPr>
            <p:cNvPr id="25" name="PptLabsAgenda_&amp;^@BeamShapeText_&amp;^@Notation_4"/>
            <p:cNvSpPr txBox="1"/>
            <p:nvPr/>
          </p:nvSpPr>
          <p:spPr>
            <a:xfrm>
              <a:off x="5590156" y="0"/>
              <a:ext cx="1011687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>
                  <a:solidFill>
                    <a:srgbClr val="FFFF00"/>
                  </a:solidFill>
                </a:rPr>
                <a:t>Notation</a:t>
              </a:r>
            </a:p>
          </p:txBody>
        </p:sp>
        <p:sp>
          <p:nvSpPr>
            <p:cNvPr id="26" name="PptLabsAgenda_&amp;^@BeamShapeText_&amp;^@Estimation_5"/>
            <p:cNvSpPr txBox="1"/>
            <p:nvPr/>
          </p:nvSpPr>
          <p:spPr>
            <a:xfrm>
              <a:off x="7944270" y="0"/>
              <a:ext cx="1180260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Estimation</a:t>
              </a:r>
            </a:p>
          </p:txBody>
        </p:sp>
        <p:sp>
          <p:nvSpPr>
            <p:cNvPr id="27" name="PptLabsAgenda_&amp;^@BeamShapeText_&amp;^@Aims_6"/>
            <p:cNvSpPr txBox="1"/>
            <p:nvPr/>
          </p:nvSpPr>
          <p:spPr>
            <a:xfrm>
              <a:off x="10650436" y="0"/>
              <a:ext cx="644728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Aims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684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9847" y="484632"/>
            <a:ext cx="10707183" cy="1609344"/>
          </a:xfrm>
        </p:spPr>
        <p:txBody>
          <a:bodyPr>
            <a:normAutofit/>
          </a:bodyPr>
          <a:lstStyle/>
          <a:p>
            <a:r>
              <a:rPr lang="en-US" sz="48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1107186" y="1819206"/>
                <a:ext cx="4531962" cy="244171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Random variables: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p>
                        <m:r>
                          <a:rPr lang="en-GB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 age at death from other causes</a:t>
                </a:r>
              </a:p>
              <a:p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en-GB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GB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2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2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GB" sz="22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GB" sz="22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𝑜</m:t>
                                </m:r>
                              </m:sup>
                            </m:sSup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𝑏</m:t>
                            </m:r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𝑚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7186" y="1819206"/>
                <a:ext cx="4531962" cy="2441714"/>
              </a:xfrm>
              <a:blipFill>
                <a:blip r:embed="rId2"/>
                <a:stretch>
                  <a:fillRect l="-1750" t="-2993" r="-40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značba mesta vsebine 2">
                <a:extLst>
                  <a:ext uri="{FF2B5EF4-FFF2-40B4-BE49-F238E27FC236}">
                    <a16:creationId xmlns:a16="http://schemas.microsoft.com/office/drawing/2014/main" id="{8DF031BB-97B2-4B4D-B634-2CF20ADEDE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1821153"/>
                <a:ext cx="5681030" cy="24417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:r>
                  <a:rPr lang="en-US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Potential outcomes:</a:t>
                </a:r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200" dirty="0">
                    <a:latin typeface="Cambria Math" panose="02040503050406030204" pitchFamily="18" charset="0"/>
                    <a:cs typeface="Calibri" panose="020F0502020204030204" pitchFamily="34" charset="0"/>
                  </a:rPr>
                  <a:t>D … age at cancer diagnosis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p>
                        <m:r>
                          <a:rPr lang="en-GB" sz="2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 age at death from cancer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r>
                      <a:rPr lang="en-GB" sz="2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22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min</m:t>
                    </m:r>
                    <m:r>
                      <a:rPr lang="en-GB" sz="2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⁡(</m:t>
                    </m:r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𝑜</m:t>
                        </m:r>
                      </m:sup>
                    </m:sSup>
                    <m:r>
                      <a:rPr lang="en-GB" sz="2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bSup>
                      <m:sSubSupPr>
                        <m:ctrlP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d>
                      </m:sub>
                      <m:sup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sup>
                    </m:sSubSup>
                    <m:r>
                      <a:rPr lang="en-GB" sz="2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</m:d>
                    <m:r>
                      <a:rPr lang="en-GB" sz="2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GB" sz="2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𝐼</m:t>
                    </m:r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≥</m:t>
                        </m:r>
                        <m:sSub>
                          <m:sSubPr>
                            <m:ctrlP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GB" sz="22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GB" sz="22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𝑥</m:t>
                                </m:r>
                              </m:e>
                            </m:d>
                          </m:sub>
                        </m:sSub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GB" sz="22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GB" sz="22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𝑥</m:t>
                                </m:r>
                              </m:e>
                            </m:d>
                          </m:sub>
                        </m:sSub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&lt;</m:t>
                        </m:r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𝐺</m:t>
                        </m:r>
                      </m:e>
                    </m:d>
                  </m:oMath>
                </a14:m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Označba mesta vsebine 2">
                <a:extLst>
                  <a:ext uri="{FF2B5EF4-FFF2-40B4-BE49-F238E27FC236}">
                    <a16:creationId xmlns:a16="http://schemas.microsoft.com/office/drawing/2014/main" id="{8DF031BB-97B2-4B4D-B634-2CF20ADED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21153"/>
                <a:ext cx="5681030" cy="2441714"/>
              </a:xfrm>
              <a:prstGeom prst="rect">
                <a:avLst/>
              </a:prstGeom>
              <a:blipFill>
                <a:blip r:embed="rId3"/>
                <a:stretch>
                  <a:fillRect l="-1395" t="-325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ravokotnik 8">
            <a:extLst>
              <a:ext uri="{FF2B5EF4-FFF2-40B4-BE49-F238E27FC236}">
                <a16:creationId xmlns:a16="http://schemas.microsoft.com/office/drawing/2014/main" id="{A5C27155-2674-4A92-BC1F-167F4C3118C1}"/>
              </a:ext>
            </a:extLst>
          </p:cNvPr>
          <p:cNvSpPr/>
          <p:nvPr/>
        </p:nvSpPr>
        <p:spPr>
          <a:xfrm>
            <a:off x="10520038" y="2892252"/>
            <a:ext cx="1553593" cy="1192093"/>
          </a:xfrm>
          <a:prstGeom prst="rect">
            <a:avLst/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whether a cancer would be detected in s(x) by t</a:t>
            </a:r>
            <a:endParaRPr lang="sl-SI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značba mesta vsebine 2">
                <a:extLst>
                  <a:ext uri="{FF2B5EF4-FFF2-40B4-BE49-F238E27FC236}">
                    <a16:creationId xmlns:a16="http://schemas.microsoft.com/office/drawing/2014/main" id="{F482B865-AB61-435E-835C-BF6623ABB0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4628299"/>
                <a:ext cx="4531962" cy="24417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FF6E4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FF6E4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FF6E4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b="0" i="1" smtClean="0">
                                <a:solidFill>
                                  <a:srgbClr val="FF6E4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rgbClr val="FF6E4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FF6E4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FF6E4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FF6E4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GB" b="0" i="1" smtClean="0">
                                    <a:solidFill>
                                      <a:srgbClr val="FF6E4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solidFill>
                                      <a:srgbClr val="FF6E4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FF6E4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FF6E4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FF6E4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b="0" i="1" smtClean="0">
                                <a:solidFill>
                                  <a:srgbClr val="FF6E4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rgbClr val="FF6E4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GB" b="0" i="1" smtClean="0">
                                    <a:solidFill>
                                      <a:srgbClr val="3366FF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solidFill>
                                      <a:srgbClr val="3366FF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0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FF6E4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FF6E4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FF6E4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GB" b="0" i="1" smtClean="0">
                                    <a:solidFill>
                                      <a:srgbClr val="FF6E4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solidFill>
                                      <a:srgbClr val="FF6E4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GB" b="0" i="1" smtClean="0">
                                    <a:solidFill>
                                      <a:srgbClr val="3366FF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solidFill>
                                      <a:srgbClr val="3366FF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0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Označba mesta vsebine 2">
                <a:extLst>
                  <a:ext uri="{FF2B5EF4-FFF2-40B4-BE49-F238E27FC236}">
                    <a16:creationId xmlns:a16="http://schemas.microsoft.com/office/drawing/2014/main" id="{F482B865-AB61-435E-835C-BF6623ABB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628299"/>
                <a:ext cx="4531962" cy="2441714"/>
              </a:xfrm>
              <a:prstGeom prst="rect">
                <a:avLst/>
              </a:prstGeom>
              <a:blipFill>
                <a:blip r:embed="rId4"/>
                <a:stretch>
                  <a:fillRect l="-53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Raven povezovalnik 14">
            <a:extLst>
              <a:ext uri="{FF2B5EF4-FFF2-40B4-BE49-F238E27FC236}">
                <a16:creationId xmlns:a16="http://schemas.microsoft.com/office/drawing/2014/main" id="{96F59CDF-6E25-4AA2-9D38-1F0BDB71A551}"/>
              </a:ext>
            </a:extLst>
          </p:cNvPr>
          <p:cNvCxnSpPr>
            <a:cxnSpLocks/>
          </p:cNvCxnSpPr>
          <p:nvPr/>
        </p:nvCxnSpPr>
        <p:spPr>
          <a:xfrm>
            <a:off x="0" y="4265701"/>
            <a:ext cx="12192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Slika 10">
            <a:extLst>
              <a:ext uri="{FF2B5EF4-FFF2-40B4-BE49-F238E27FC236}">
                <a16:creationId xmlns:a16="http://schemas.microsoft.com/office/drawing/2014/main" id="{1A14EC2C-4226-4574-AD79-42DEAABB0D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86" y="4592019"/>
            <a:ext cx="4531962" cy="2265981"/>
          </a:xfrm>
          <a:prstGeom prst="rect">
            <a:avLst/>
          </a:prstGeom>
        </p:spPr>
      </p:pic>
      <p:grpSp>
        <p:nvGrpSpPr>
          <p:cNvPr id="21" name="PptLabsAgenda_&amp;^@BeamShapeMainGroup_&amp;^@2021101221220689076"/>
          <p:cNvGrpSpPr/>
          <p:nvPr/>
        </p:nvGrpSpPr>
        <p:grpSpPr>
          <a:xfrm>
            <a:off x="0" y="0"/>
            <a:ext cx="12192000" cy="369332"/>
            <a:chOff x="0" y="0"/>
            <a:chExt cx="12192000" cy="369332"/>
          </a:xfrm>
        </p:grpSpPr>
        <p:sp>
          <p:nvSpPr>
            <p:cNvPr id="22" name="PptLabsAgenda_&amp;^@BeamShapeBackground_&amp;^@2021101221220685084"/>
            <p:cNvSpPr/>
            <p:nvPr/>
          </p:nvSpPr>
          <p:spPr>
            <a:xfrm>
              <a:off x="0" y="0"/>
              <a:ext cx="12192000" cy="369332"/>
            </a:xfrm>
            <a:prstGeom prst="rect">
              <a:avLst/>
            </a:prstGeom>
            <a:solidFill>
              <a:srgbClr val="000000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ptLabsAgenda_&amp;^@BeamShapeText_&amp;^@CSPs_2"/>
            <p:cNvSpPr txBox="1"/>
            <p:nvPr/>
          </p:nvSpPr>
          <p:spPr>
            <a:xfrm>
              <a:off x="909852" y="0"/>
              <a:ext cx="618696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CSPs</a:t>
              </a:r>
            </a:p>
          </p:txBody>
        </p:sp>
        <p:sp>
          <p:nvSpPr>
            <p:cNvPr id="24" name="PptLabsAgenda_&amp;^@BeamShapeText_&amp;^@Evaluating CSPs_3"/>
            <p:cNvSpPr txBox="1"/>
            <p:nvPr/>
          </p:nvSpPr>
          <p:spPr>
            <a:xfrm>
              <a:off x="2840742" y="0"/>
              <a:ext cx="1633717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Evaluating CSPs</a:t>
              </a:r>
            </a:p>
          </p:txBody>
        </p:sp>
        <p:sp>
          <p:nvSpPr>
            <p:cNvPr id="25" name="PptLabsAgenda_&amp;^@BeamShapeText_&amp;^@Notation_4"/>
            <p:cNvSpPr txBox="1"/>
            <p:nvPr/>
          </p:nvSpPr>
          <p:spPr>
            <a:xfrm>
              <a:off x="5590156" y="0"/>
              <a:ext cx="1011687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>
                  <a:solidFill>
                    <a:srgbClr val="FFFF00"/>
                  </a:solidFill>
                </a:rPr>
                <a:t>Notation</a:t>
              </a:r>
            </a:p>
          </p:txBody>
        </p:sp>
        <p:sp>
          <p:nvSpPr>
            <p:cNvPr id="26" name="PptLabsAgenda_&amp;^@BeamShapeText_&amp;^@Estimation_5"/>
            <p:cNvSpPr txBox="1"/>
            <p:nvPr/>
          </p:nvSpPr>
          <p:spPr>
            <a:xfrm>
              <a:off x="7944270" y="0"/>
              <a:ext cx="1180260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Estimation</a:t>
              </a:r>
            </a:p>
          </p:txBody>
        </p:sp>
        <p:sp>
          <p:nvSpPr>
            <p:cNvPr id="27" name="PptLabsAgenda_&amp;^@BeamShapeText_&amp;^@Aims_6"/>
            <p:cNvSpPr txBox="1"/>
            <p:nvPr/>
          </p:nvSpPr>
          <p:spPr>
            <a:xfrm>
              <a:off x="10650436" y="0"/>
              <a:ext cx="644728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Aims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23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9847" y="484632"/>
            <a:ext cx="10707183" cy="1609344"/>
          </a:xfrm>
        </p:spPr>
        <p:txBody>
          <a:bodyPr>
            <a:normAutofit/>
          </a:bodyPr>
          <a:lstStyle/>
          <a:p>
            <a:r>
              <a:rPr lang="en-US" sz="48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1107186" y="1819206"/>
                <a:ext cx="4531962" cy="244171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Random variables: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p>
                        <m:r>
                          <a:rPr lang="en-GB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 age at death from other causes</a:t>
                </a:r>
              </a:p>
              <a:p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en-GB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GB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2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2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GB" sz="22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GB" sz="22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𝑜</m:t>
                                </m:r>
                              </m:sup>
                            </m:sSup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𝑏</m:t>
                            </m:r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𝑚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7186" y="1819206"/>
                <a:ext cx="4531962" cy="2441714"/>
              </a:xfrm>
              <a:blipFill>
                <a:blip r:embed="rId2"/>
                <a:stretch>
                  <a:fillRect l="-1750" t="-2993" r="-40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značba mesta vsebine 2">
                <a:extLst>
                  <a:ext uri="{FF2B5EF4-FFF2-40B4-BE49-F238E27FC236}">
                    <a16:creationId xmlns:a16="http://schemas.microsoft.com/office/drawing/2014/main" id="{8DF031BB-97B2-4B4D-B634-2CF20ADEDE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1821153"/>
                <a:ext cx="5681030" cy="24417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:r>
                  <a:rPr lang="en-US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Potential outcomes:</a:t>
                </a:r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200" dirty="0">
                    <a:latin typeface="Cambria Math" panose="02040503050406030204" pitchFamily="18" charset="0"/>
                    <a:cs typeface="Calibri" panose="020F0502020204030204" pitchFamily="34" charset="0"/>
                  </a:rPr>
                  <a:t>D … age at cancer diagnosis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p>
                        <m:r>
                          <a:rPr lang="en-GB" sz="2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 age at death from cancer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r>
                      <a:rPr lang="en-GB" sz="2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22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min</m:t>
                    </m:r>
                    <m:r>
                      <a:rPr lang="en-GB" sz="2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⁡(</m:t>
                    </m:r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𝑜</m:t>
                        </m:r>
                      </m:sup>
                    </m:sSup>
                    <m:r>
                      <a:rPr lang="en-GB" sz="2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bSup>
                      <m:sSubSupPr>
                        <m:ctrlP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d>
                      </m:sub>
                      <m:sup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sup>
                    </m:sSubSup>
                    <m:r>
                      <a:rPr lang="en-GB" sz="2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</m:d>
                    <m:r>
                      <a:rPr lang="en-GB" sz="2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GB" sz="2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𝐼</m:t>
                    </m:r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≥</m:t>
                        </m:r>
                        <m:sSub>
                          <m:sSubPr>
                            <m:ctrlP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GB" sz="22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GB" sz="22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𝑥</m:t>
                                </m:r>
                              </m:e>
                            </m:d>
                          </m:sub>
                        </m:sSub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GB" sz="22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GB" sz="22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𝑥</m:t>
                                </m:r>
                              </m:e>
                            </m:d>
                          </m:sub>
                        </m:sSub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&lt;</m:t>
                        </m:r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𝐺</m:t>
                        </m:r>
                      </m:e>
                    </m:d>
                  </m:oMath>
                </a14:m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Označba mesta vsebine 2">
                <a:extLst>
                  <a:ext uri="{FF2B5EF4-FFF2-40B4-BE49-F238E27FC236}">
                    <a16:creationId xmlns:a16="http://schemas.microsoft.com/office/drawing/2014/main" id="{8DF031BB-97B2-4B4D-B634-2CF20ADED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21153"/>
                <a:ext cx="5681030" cy="2441714"/>
              </a:xfrm>
              <a:prstGeom prst="rect">
                <a:avLst/>
              </a:prstGeom>
              <a:blipFill>
                <a:blip r:embed="rId3"/>
                <a:stretch>
                  <a:fillRect l="-1395" t="-325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ravokotnik 8">
            <a:extLst>
              <a:ext uri="{FF2B5EF4-FFF2-40B4-BE49-F238E27FC236}">
                <a16:creationId xmlns:a16="http://schemas.microsoft.com/office/drawing/2014/main" id="{A5C27155-2674-4A92-BC1F-167F4C3118C1}"/>
              </a:ext>
            </a:extLst>
          </p:cNvPr>
          <p:cNvSpPr/>
          <p:nvPr/>
        </p:nvSpPr>
        <p:spPr>
          <a:xfrm>
            <a:off x="10520038" y="2892252"/>
            <a:ext cx="1553593" cy="1192093"/>
          </a:xfrm>
          <a:prstGeom prst="rect">
            <a:avLst/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whether a cancer would be detected in s(x) by t</a:t>
            </a:r>
            <a:endParaRPr lang="sl-SI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značba mesta vsebine 2">
                <a:extLst>
                  <a:ext uri="{FF2B5EF4-FFF2-40B4-BE49-F238E27FC236}">
                    <a16:creationId xmlns:a16="http://schemas.microsoft.com/office/drawing/2014/main" id="{F482B865-AB61-435E-835C-BF6623ABB0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4628299"/>
                <a:ext cx="4531962" cy="24417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FF6E4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FF6E4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FF6E4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b="0" i="1" smtClean="0">
                                <a:solidFill>
                                  <a:srgbClr val="FF6E4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rgbClr val="FF6E4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FF6E4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FF6E4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FF6E4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GB" b="0" i="1" smtClean="0">
                                    <a:solidFill>
                                      <a:srgbClr val="FF6E4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solidFill>
                                      <a:srgbClr val="FF6E4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FF6E4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FF6E4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FF6E4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b="0" i="1" smtClean="0">
                                <a:solidFill>
                                  <a:srgbClr val="FF6E4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rgbClr val="FF6E4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GB" b="0" i="1" smtClean="0">
                                    <a:solidFill>
                                      <a:srgbClr val="3366FF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solidFill>
                                      <a:srgbClr val="3366FF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0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 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FF6E4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FF6E4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FF6E4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GB" b="0" i="1" smtClean="0">
                                    <a:solidFill>
                                      <a:srgbClr val="FF6E4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solidFill>
                                      <a:srgbClr val="FF6E4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GB" b="0" i="1" smtClean="0">
                                    <a:solidFill>
                                      <a:srgbClr val="3366FF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solidFill>
                                      <a:srgbClr val="3366FF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0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Označba mesta vsebine 2">
                <a:extLst>
                  <a:ext uri="{FF2B5EF4-FFF2-40B4-BE49-F238E27FC236}">
                    <a16:creationId xmlns:a16="http://schemas.microsoft.com/office/drawing/2014/main" id="{F482B865-AB61-435E-835C-BF6623ABB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628299"/>
                <a:ext cx="4531962" cy="2441714"/>
              </a:xfrm>
              <a:prstGeom prst="rect">
                <a:avLst/>
              </a:prstGeom>
              <a:blipFill>
                <a:blip r:embed="rId4"/>
                <a:stretch>
                  <a:fillRect l="-53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Raven povezovalnik 14">
            <a:extLst>
              <a:ext uri="{FF2B5EF4-FFF2-40B4-BE49-F238E27FC236}">
                <a16:creationId xmlns:a16="http://schemas.microsoft.com/office/drawing/2014/main" id="{96F59CDF-6E25-4AA2-9D38-1F0BDB71A551}"/>
              </a:ext>
            </a:extLst>
          </p:cNvPr>
          <p:cNvCxnSpPr>
            <a:cxnSpLocks/>
          </p:cNvCxnSpPr>
          <p:nvPr/>
        </p:nvCxnSpPr>
        <p:spPr>
          <a:xfrm>
            <a:off x="0" y="4265701"/>
            <a:ext cx="12192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Slika 5">
            <a:extLst>
              <a:ext uri="{FF2B5EF4-FFF2-40B4-BE49-F238E27FC236}">
                <a16:creationId xmlns:a16="http://schemas.microsoft.com/office/drawing/2014/main" id="{DE0EEBB9-7666-48FB-BC40-B83FB0EC58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86" y="4592018"/>
            <a:ext cx="4531962" cy="2265982"/>
          </a:xfrm>
          <a:prstGeom prst="rect">
            <a:avLst/>
          </a:prstGeom>
        </p:spPr>
      </p:pic>
      <p:grpSp>
        <p:nvGrpSpPr>
          <p:cNvPr id="20" name="PptLabsAgenda_&amp;^@BeamShapeMainGroup_&amp;^@2021101221220689076"/>
          <p:cNvGrpSpPr/>
          <p:nvPr/>
        </p:nvGrpSpPr>
        <p:grpSpPr>
          <a:xfrm>
            <a:off x="0" y="0"/>
            <a:ext cx="12192000" cy="369332"/>
            <a:chOff x="0" y="0"/>
            <a:chExt cx="12192000" cy="369332"/>
          </a:xfrm>
        </p:grpSpPr>
        <p:sp>
          <p:nvSpPr>
            <p:cNvPr id="21" name="PptLabsAgenda_&amp;^@BeamShapeBackground_&amp;^@2021101221220685084"/>
            <p:cNvSpPr/>
            <p:nvPr/>
          </p:nvSpPr>
          <p:spPr>
            <a:xfrm>
              <a:off x="0" y="0"/>
              <a:ext cx="12192000" cy="369332"/>
            </a:xfrm>
            <a:prstGeom prst="rect">
              <a:avLst/>
            </a:prstGeom>
            <a:solidFill>
              <a:srgbClr val="000000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PptLabsAgenda_&amp;^@BeamShapeText_&amp;^@CSPs_2"/>
            <p:cNvSpPr txBox="1"/>
            <p:nvPr/>
          </p:nvSpPr>
          <p:spPr>
            <a:xfrm>
              <a:off x="909852" y="0"/>
              <a:ext cx="618696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CSPs</a:t>
              </a:r>
            </a:p>
          </p:txBody>
        </p:sp>
        <p:sp>
          <p:nvSpPr>
            <p:cNvPr id="23" name="PptLabsAgenda_&amp;^@BeamShapeText_&amp;^@Evaluating CSPs_3"/>
            <p:cNvSpPr txBox="1"/>
            <p:nvPr/>
          </p:nvSpPr>
          <p:spPr>
            <a:xfrm>
              <a:off x="2840742" y="0"/>
              <a:ext cx="1633717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Evaluating CSPs</a:t>
              </a:r>
            </a:p>
          </p:txBody>
        </p:sp>
        <p:sp>
          <p:nvSpPr>
            <p:cNvPr id="24" name="PptLabsAgenda_&amp;^@BeamShapeText_&amp;^@Notation_4"/>
            <p:cNvSpPr txBox="1"/>
            <p:nvPr/>
          </p:nvSpPr>
          <p:spPr>
            <a:xfrm>
              <a:off x="5590156" y="0"/>
              <a:ext cx="1011687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>
                  <a:solidFill>
                    <a:srgbClr val="FFFF00"/>
                  </a:solidFill>
                </a:rPr>
                <a:t>Notation</a:t>
              </a:r>
            </a:p>
          </p:txBody>
        </p:sp>
        <p:sp>
          <p:nvSpPr>
            <p:cNvPr id="25" name="PptLabsAgenda_&amp;^@BeamShapeText_&amp;^@Estimation_5"/>
            <p:cNvSpPr txBox="1"/>
            <p:nvPr/>
          </p:nvSpPr>
          <p:spPr>
            <a:xfrm>
              <a:off x="7944270" y="0"/>
              <a:ext cx="1180260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Estimation</a:t>
              </a:r>
            </a:p>
          </p:txBody>
        </p:sp>
        <p:sp>
          <p:nvSpPr>
            <p:cNvPr id="26" name="PptLabsAgenda_&amp;^@BeamShapeText_&amp;^@Aims_6"/>
            <p:cNvSpPr txBox="1"/>
            <p:nvPr/>
          </p:nvSpPr>
          <p:spPr>
            <a:xfrm>
              <a:off x="10650436" y="0"/>
              <a:ext cx="644728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Aims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281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9847" y="484632"/>
            <a:ext cx="10707183" cy="1609344"/>
          </a:xfrm>
        </p:spPr>
        <p:txBody>
          <a:bodyPr>
            <a:normAutofit/>
          </a:bodyPr>
          <a:lstStyle/>
          <a:p>
            <a:r>
              <a:rPr lang="en-US" sz="48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1107186" y="1819206"/>
                <a:ext cx="4531962" cy="244171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Random variables: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p>
                        <m:r>
                          <a:rPr lang="en-GB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 age at death from other causes</a:t>
                </a:r>
              </a:p>
              <a:p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en-GB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GB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2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2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GB" sz="22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GB" sz="22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𝑜</m:t>
                                </m:r>
                              </m:sup>
                            </m:sSup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𝑏</m:t>
                            </m:r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𝑚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7186" y="1819206"/>
                <a:ext cx="4531962" cy="2441714"/>
              </a:xfrm>
              <a:blipFill>
                <a:blip r:embed="rId2"/>
                <a:stretch>
                  <a:fillRect l="-1750" t="-2993" r="-40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značba mesta vsebine 2">
                <a:extLst>
                  <a:ext uri="{FF2B5EF4-FFF2-40B4-BE49-F238E27FC236}">
                    <a16:creationId xmlns:a16="http://schemas.microsoft.com/office/drawing/2014/main" id="{8DF031BB-97B2-4B4D-B634-2CF20ADEDE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1821153"/>
                <a:ext cx="5681030" cy="24417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:r>
                  <a:rPr lang="en-US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Potential outcomes:</a:t>
                </a:r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200" dirty="0">
                    <a:latin typeface="Cambria Math" panose="02040503050406030204" pitchFamily="18" charset="0"/>
                    <a:cs typeface="Calibri" panose="020F0502020204030204" pitchFamily="34" charset="0"/>
                  </a:rPr>
                  <a:t>D … age at cancer diagnosis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p>
                        <m:r>
                          <a:rPr lang="en-GB" sz="2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 age at death from cancer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r>
                      <a:rPr lang="en-GB" sz="2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22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min</m:t>
                    </m:r>
                    <m:r>
                      <a:rPr lang="en-GB" sz="2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⁡(</m:t>
                    </m:r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𝑜</m:t>
                        </m:r>
                      </m:sup>
                    </m:sSup>
                    <m:r>
                      <a:rPr lang="en-GB" sz="2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bSup>
                      <m:sSubSupPr>
                        <m:ctrlP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d>
                      </m:sub>
                      <m:sup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sup>
                    </m:sSubSup>
                    <m:r>
                      <a:rPr lang="en-GB" sz="2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</m:d>
                    <m:r>
                      <a:rPr lang="en-GB" sz="2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GB" sz="2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𝐼</m:t>
                    </m:r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≥</m:t>
                        </m:r>
                        <m:sSub>
                          <m:sSubPr>
                            <m:ctrlP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GB" sz="22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GB" sz="22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𝑥</m:t>
                                </m:r>
                              </m:e>
                            </m:d>
                          </m:sub>
                        </m:sSub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GB" sz="22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GB" sz="22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𝑥</m:t>
                                </m:r>
                              </m:e>
                            </m:d>
                          </m:sub>
                        </m:sSub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&lt;</m:t>
                        </m:r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𝐺</m:t>
                        </m:r>
                      </m:e>
                    </m:d>
                  </m:oMath>
                </a14:m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Označba mesta vsebine 2">
                <a:extLst>
                  <a:ext uri="{FF2B5EF4-FFF2-40B4-BE49-F238E27FC236}">
                    <a16:creationId xmlns:a16="http://schemas.microsoft.com/office/drawing/2014/main" id="{8DF031BB-97B2-4B4D-B634-2CF20ADED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21153"/>
                <a:ext cx="5681030" cy="2441714"/>
              </a:xfrm>
              <a:prstGeom prst="rect">
                <a:avLst/>
              </a:prstGeom>
              <a:blipFill>
                <a:blip r:embed="rId3"/>
                <a:stretch>
                  <a:fillRect l="-1395" t="-325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ravokotnik 8">
            <a:extLst>
              <a:ext uri="{FF2B5EF4-FFF2-40B4-BE49-F238E27FC236}">
                <a16:creationId xmlns:a16="http://schemas.microsoft.com/office/drawing/2014/main" id="{A5C27155-2674-4A92-BC1F-167F4C3118C1}"/>
              </a:ext>
            </a:extLst>
          </p:cNvPr>
          <p:cNvSpPr/>
          <p:nvPr/>
        </p:nvSpPr>
        <p:spPr>
          <a:xfrm>
            <a:off x="10520038" y="2892252"/>
            <a:ext cx="1553593" cy="1192093"/>
          </a:xfrm>
          <a:prstGeom prst="rect">
            <a:avLst/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whether a cancer would be detected in s(x) by t</a:t>
            </a:r>
            <a:endParaRPr lang="sl-SI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značba mesta vsebine 2">
                <a:extLst>
                  <a:ext uri="{FF2B5EF4-FFF2-40B4-BE49-F238E27FC236}">
                    <a16:creationId xmlns:a16="http://schemas.microsoft.com/office/drawing/2014/main" id="{F482B865-AB61-435E-835C-BF6623ABB0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4628299"/>
                <a:ext cx="4531962" cy="24417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FF6E4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FF6E4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FF6E4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b="0" i="1" smtClean="0">
                                <a:solidFill>
                                  <a:srgbClr val="FF6E4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rgbClr val="FF6E4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FF6E4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FF6E4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FF6E4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GB" b="0" i="1" smtClean="0">
                                    <a:solidFill>
                                      <a:srgbClr val="FF6E4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solidFill>
                                      <a:srgbClr val="FF6E4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FF6E4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FF6E4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FF6E4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b="0" i="1" smtClean="0">
                                <a:solidFill>
                                  <a:srgbClr val="FF6E4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rgbClr val="FF6E4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GB" b="0" i="1" smtClean="0">
                                    <a:solidFill>
                                      <a:srgbClr val="3366FF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solidFill>
                                      <a:srgbClr val="3366FF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0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FF6E4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FF6E4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FF6E4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GB" b="0" i="1" smtClean="0">
                                    <a:solidFill>
                                      <a:srgbClr val="FF6E4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solidFill>
                                      <a:srgbClr val="FF6E4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GB" b="0" i="1" smtClean="0">
                                    <a:solidFill>
                                      <a:srgbClr val="3366FF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solidFill>
                                      <a:srgbClr val="3366FF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0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Označba mesta vsebine 2">
                <a:extLst>
                  <a:ext uri="{FF2B5EF4-FFF2-40B4-BE49-F238E27FC236}">
                    <a16:creationId xmlns:a16="http://schemas.microsoft.com/office/drawing/2014/main" id="{F482B865-AB61-435E-835C-BF6623ABB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628299"/>
                <a:ext cx="4531962" cy="2441714"/>
              </a:xfrm>
              <a:prstGeom prst="rect">
                <a:avLst/>
              </a:prstGeom>
              <a:blipFill>
                <a:blip r:embed="rId4"/>
                <a:stretch>
                  <a:fillRect l="-538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Raven povezovalnik 14">
            <a:extLst>
              <a:ext uri="{FF2B5EF4-FFF2-40B4-BE49-F238E27FC236}">
                <a16:creationId xmlns:a16="http://schemas.microsoft.com/office/drawing/2014/main" id="{96F59CDF-6E25-4AA2-9D38-1F0BDB71A551}"/>
              </a:ext>
            </a:extLst>
          </p:cNvPr>
          <p:cNvCxnSpPr>
            <a:cxnSpLocks/>
          </p:cNvCxnSpPr>
          <p:nvPr/>
        </p:nvCxnSpPr>
        <p:spPr>
          <a:xfrm>
            <a:off x="0" y="4265701"/>
            <a:ext cx="12192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Slika 6">
            <a:extLst>
              <a:ext uri="{FF2B5EF4-FFF2-40B4-BE49-F238E27FC236}">
                <a16:creationId xmlns:a16="http://schemas.microsoft.com/office/drawing/2014/main" id="{6665A224-5B28-4E27-9579-1FCEB9F6CC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86" y="4592019"/>
            <a:ext cx="4531962" cy="2265981"/>
          </a:xfrm>
          <a:prstGeom prst="rect">
            <a:avLst/>
          </a:prstGeom>
        </p:spPr>
      </p:pic>
      <p:grpSp>
        <p:nvGrpSpPr>
          <p:cNvPr id="10" name="PptLabsAgenda_&amp;^@BeamShapeMainGroup_&amp;^@2021101221220689076"/>
          <p:cNvGrpSpPr/>
          <p:nvPr/>
        </p:nvGrpSpPr>
        <p:grpSpPr>
          <a:xfrm>
            <a:off x="0" y="0"/>
            <a:ext cx="12192000" cy="369332"/>
            <a:chOff x="0" y="0"/>
            <a:chExt cx="12192000" cy="369332"/>
          </a:xfrm>
        </p:grpSpPr>
        <p:sp>
          <p:nvSpPr>
            <p:cNvPr id="11" name="PptLabsAgenda_&amp;^@BeamShapeBackground_&amp;^@2021101221220685084"/>
            <p:cNvSpPr/>
            <p:nvPr/>
          </p:nvSpPr>
          <p:spPr>
            <a:xfrm>
              <a:off x="0" y="0"/>
              <a:ext cx="12192000" cy="369332"/>
            </a:xfrm>
            <a:prstGeom prst="rect">
              <a:avLst/>
            </a:prstGeom>
            <a:solidFill>
              <a:srgbClr val="000000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ptLabsAgenda_&amp;^@BeamShapeText_&amp;^@CSPs_2"/>
            <p:cNvSpPr txBox="1"/>
            <p:nvPr/>
          </p:nvSpPr>
          <p:spPr>
            <a:xfrm>
              <a:off x="909852" y="0"/>
              <a:ext cx="618696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CSPs</a:t>
              </a:r>
            </a:p>
          </p:txBody>
        </p:sp>
        <p:sp>
          <p:nvSpPr>
            <p:cNvPr id="14" name="PptLabsAgenda_&amp;^@BeamShapeText_&amp;^@Evaluating CSPs_3"/>
            <p:cNvSpPr txBox="1"/>
            <p:nvPr/>
          </p:nvSpPr>
          <p:spPr>
            <a:xfrm>
              <a:off x="2840742" y="0"/>
              <a:ext cx="1633717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Evaluating CSPs</a:t>
              </a:r>
            </a:p>
          </p:txBody>
        </p:sp>
        <p:sp>
          <p:nvSpPr>
            <p:cNvPr id="16" name="PptLabsAgenda_&amp;^@BeamShapeText_&amp;^@Notation_4"/>
            <p:cNvSpPr txBox="1"/>
            <p:nvPr/>
          </p:nvSpPr>
          <p:spPr>
            <a:xfrm>
              <a:off x="5590156" y="0"/>
              <a:ext cx="1011687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>
                  <a:solidFill>
                    <a:srgbClr val="FFFF00"/>
                  </a:solidFill>
                </a:rPr>
                <a:t>Notation</a:t>
              </a:r>
            </a:p>
          </p:txBody>
        </p:sp>
        <p:sp>
          <p:nvSpPr>
            <p:cNvPr id="17" name="PptLabsAgenda_&amp;^@BeamShapeText_&amp;^@Estimation_5"/>
            <p:cNvSpPr txBox="1"/>
            <p:nvPr/>
          </p:nvSpPr>
          <p:spPr>
            <a:xfrm>
              <a:off x="7944270" y="0"/>
              <a:ext cx="1180260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Estimation</a:t>
              </a:r>
            </a:p>
          </p:txBody>
        </p:sp>
        <p:sp>
          <p:nvSpPr>
            <p:cNvPr id="18" name="PptLabsAgenda_&amp;^@BeamShapeText_&amp;^@Aims_6"/>
            <p:cNvSpPr txBox="1"/>
            <p:nvPr/>
          </p:nvSpPr>
          <p:spPr>
            <a:xfrm>
              <a:off x="10650436" y="0"/>
              <a:ext cx="644728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Aims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294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9847" y="484632"/>
            <a:ext cx="10707183" cy="1609344"/>
          </a:xfrm>
        </p:spPr>
        <p:txBody>
          <a:bodyPr>
            <a:normAutofit/>
          </a:bodyPr>
          <a:lstStyle/>
          <a:p>
            <a:r>
              <a:rPr lang="en-US" sz="48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1107186" y="1819206"/>
                <a:ext cx="4531962" cy="244171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Random variables: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p>
                        <m:r>
                          <a:rPr lang="en-GB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 age at death from other causes</a:t>
                </a:r>
              </a:p>
              <a:p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𝐺</m:t>
                    </m:r>
                    <m:r>
                      <a:rPr lang="en-GB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GB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2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2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GB" sz="22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GB" sz="22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𝑜</m:t>
                                </m:r>
                              </m:sup>
                            </m:sSup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𝑏</m:t>
                            </m:r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𝑚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7186" y="1819206"/>
                <a:ext cx="4531962" cy="2441714"/>
              </a:xfrm>
              <a:blipFill>
                <a:blip r:embed="rId2"/>
                <a:stretch>
                  <a:fillRect l="-1750" t="-2993" r="-40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značba mesta vsebine 2">
                <a:extLst>
                  <a:ext uri="{FF2B5EF4-FFF2-40B4-BE49-F238E27FC236}">
                    <a16:creationId xmlns:a16="http://schemas.microsoft.com/office/drawing/2014/main" id="{8DF031BB-97B2-4B4D-B634-2CF20ADEDE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1821153"/>
                <a:ext cx="5681030" cy="24417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:r>
                  <a:rPr lang="en-US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Potential outcomes:</a:t>
                </a:r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200" dirty="0">
                    <a:latin typeface="Cambria Math" panose="02040503050406030204" pitchFamily="18" charset="0"/>
                    <a:cs typeface="Calibri" panose="020F0502020204030204" pitchFamily="34" charset="0"/>
                  </a:rPr>
                  <a:t>D … age at cancer diagnosis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p>
                        <m:r>
                          <a:rPr lang="en-GB" sz="2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 age at death from cancer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r>
                      <a:rPr lang="en-GB" sz="2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22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min</m:t>
                    </m:r>
                    <m:r>
                      <a:rPr lang="en-GB" sz="2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⁡(</m:t>
                    </m:r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p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𝑜</m:t>
                        </m:r>
                      </m:sup>
                    </m:sSup>
                    <m:r>
                      <a:rPr lang="en-GB" sz="2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bSup>
                      <m:sSubSupPr>
                        <m:ctrlP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d>
                      </m:sub>
                      <m:sup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sup>
                    </m:sSubSup>
                    <m:r>
                      <a:rPr lang="en-GB" sz="2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</m:d>
                    <m:r>
                      <a:rPr lang="en-GB" sz="2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GB" sz="2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𝐼</m:t>
                    </m:r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≥</m:t>
                        </m:r>
                        <m:sSub>
                          <m:sSubPr>
                            <m:ctrlP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GB" sz="22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GB" sz="22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𝑥</m:t>
                                </m:r>
                              </m:e>
                            </m:d>
                          </m:sub>
                        </m:sSub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GB" sz="22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GB" sz="22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𝑥</m:t>
                                </m:r>
                              </m:e>
                            </m:d>
                          </m:sub>
                        </m:sSub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&lt;</m:t>
                        </m:r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𝐺</m:t>
                        </m:r>
                      </m:e>
                    </m:d>
                  </m:oMath>
                </a14:m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Označba mesta vsebine 2">
                <a:extLst>
                  <a:ext uri="{FF2B5EF4-FFF2-40B4-BE49-F238E27FC236}">
                    <a16:creationId xmlns:a16="http://schemas.microsoft.com/office/drawing/2014/main" id="{8DF031BB-97B2-4B4D-B634-2CF20ADED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21153"/>
                <a:ext cx="5681030" cy="2441714"/>
              </a:xfrm>
              <a:prstGeom prst="rect">
                <a:avLst/>
              </a:prstGeom>
              <a:blipFill>
                <a:blip r:embed="rId3"/>
                <a:stretch>
                  <a:fillRect l="-1395" t="-325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ravokotnik 8">
            <a:extLst>
              <a:ext uri="{FF2B5EF4-FFF2-40B4-BE49-F238E27FC236}">
                <a16:creationId xmlns:a16="http://schemas.microsoft.com/office/drawing/2014/main" id="{A5C27155-2674-4A92-BC1F-167F4C3118C1}"/>
              </a:ext>
            </a:extLst>
          </p:cNvPr>
          <p:cNvSpPr/>
          <p:nvPr/>
        </p:nvSpPr>
        <p:spPr>
          <a:xfrm>
            <a:off x="10520038" y="2892252"/>
            <a:ext cx="1553593" cy="1192093"/>
          </a:xfrm>
          <a:prstGeom prst="rect">
            <a:avLst/>
          </a:prstGeom>
          <a:ln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i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whether a cancer would be detected in s(x) by t</a:t>
            </a:r>
            <a:endParaRPr lang="sl-SI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značba mesta vsebine 2">
                <a:extLst>
                  <a:ext uri="{FF2B5EF4-FFF2-40B4-BE49-F238E27FC236}">
                    <a16:creationId xmlns:a16="http://schemas.microsoft.com/office/drawing/2014/main" id="{F482B865-AB61-435E-835C-BF6623ABB0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4628299"/>
                <a:ext cx="4531962" cy="24417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FF6E4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FF6E4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FF6E4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b="0" i="1" smtClean="0">
                                <a:solidFill>
                                  <a:srgbClr val="FF6E4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rgbClr val="FF6E4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FF6E4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FF6E4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FF6E4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GB" b="0" i="1" smtClean="0">
                                    <a:solidFill>
                                      <a:srgbClr val="FF6E4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solidFill>
                                      <a:srgbClr val="FF6E4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FF6E4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FF6E4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FF6E4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b="0" i="1" smtClean="0">
                                <a:solidFill>
                                  <a:srgbClr val="FF6E4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rgbClr val="FF6E4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GB" b="0" i="1" smtClean="0">
                                    <a:solidFill>
                                      <a:srgbClr val="3366FF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solidFill>
                                      <a:srgbClr val="3366FF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0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FF6E4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FF6E4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FF6E4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GB" b="0" i="1" smtClean="0">
                                    <a:solidFill>
                                      <a:srgbClr val="FF6E4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solidFill>
                                      <a:srgbClr val="FF6E40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3366FF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GB" b="0" i="1" smtClean="0">
                                    <a:solidFill>
                                      <a:srgbClr val="3366FF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solidFill>
                                      <a:srgbClr val="3366FF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0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Označba mesta vsebine 2">
                <a:extLst>
                  <a:ext uri="{FF2B5EF4-FFF2-40B4-BE49-F238E27FC236}">
                    <a16:creationId xmlns:a16="http://schemas.microsoft.com/office/drawing/2014/main" id="{F482B865-AB61-435E-835C-BF6623ABB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628299"/>
                <a:ext cx="4531962" cy="2441714"/>
              </a:xfrm>
              <a:prstGeom prst="rect">
                <a:avLst/>
              </a:prstGeom>
              <a:blipFill>
                <a:blip r:embed="rId4"/>
                <a:stretch>
                  <a:fillRect l="-538" t="-1247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Raven povezovalnik 14">
            <a:extLst>
              <a:ext uri="{FF2B5EF4-FFF2-40B4-BE49-F238E27FC236}">
                <a16:creationId xmlns:a16="http://schemas.microsoft.com/office/drawing/2014/main" id="{96F59CDF-6E25-4AA2-9D38-1F0BDB71A551}"/>
              </a:ext>
            </a:extLst>
          </p:cNvPr>
          <p:cNvCxnSpPr>
            <a:cxnSpLocks/>
          </p:cNvCxnSpPr>
          <p:nvPr/>
        </p:nvCxnSpPr>
        <p:spPr>
          <a:xfrm>
            <a:off x="0" y="4265701"/>
            <a:ext cx="12192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Slika 5">
            <a:extLst>
              <a:ext uri="{FF2B5EF4-FFF2-40B4-BE49-F238E27FC236}">
                <a16:creationId xmlns:a16="http://schemas.microsoft.com/office/drawing/2014/main" id="{DDFEA575-D864-4587-8B1E-1048DA4EEB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86" y="4592018"/>
            <a:ext cx="4531962" cy="2265982"/>
          </a:xfrm>
          <a:prstGeom prst="rect">
            <a:avLst/>
          </a:prstGeom>
        </p:spPr>
      </p:pic>
      <p:grpSp>
        <p:nvGrpSpPr>
          <p:cNvPr id="10" name="PptLabsAgenda_&amp;^@BeamShapeMainGroup_&amp;^@2021101221220689076"/>
          <p:cNvGrpSpPr/>
          <p:nvPr/>
        </p:nvGrpSpPr>
        <p:grpSpPr>
          <a:xfrm>
            <a:off x="0" y="0"/>
            <a:ext cx="12192000" cy="369332"/>
            <a:chOff x="0" y="0"/>
            <a:chExt cx="12192000" cy="369332"/>
          </a:xfrm>
        </p:grpSpPr>
        <p:sp>
          <p:nvSpPr>
            <p:cNvPr id="11" name="PptLabsAgenda_&amp;^@BeamShapeBackground_&amp;^@2021101221220685084"/>
            <p:cNvSpPr/>
            <p:nvPr/>
          </p:nvSpPr>
          <p:spPr>
            <a:xfrm>
              <a:off x="0" y="0"/>
              <a:ext cx="12192000" cy="369332"/>
            </a:xfrm>
            <a:prstGeom prst="rect">
              <a:avLst/>
            </a:prstGeom>
            <a:solidFill>
              <a:srgbClr val="000000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ptLabsAgenda_&amp;^@BeamShapeText_&amp;^@CSPs_2"/>
            <p:cNvSpPr txBox="1"/>
            <p:nvPr/>
          </p:nvSpPr>
          <p:spPr>
            <a:xfrm>
              <a:off x="909852" y="0"/>
              <a:ext cx="618696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CSPs</a:t>
              </a:r>
            </a:p>
          </p:txBody>
        </p:sp>
        <p:sp>
          <p:nvSpPr>
            <p:cNvPr id="14" name="PptLabsAgenda_&amp;^@BeamShapeText_&amp;^@Evaluating CSPs_3"/>
            <p:cNvSpPr txBox="1"/>
            <p:nvPr/>
          </p:nvSpPr>
          <p:spPr>
            <a:xfrm>
              <a:off x="2840742" y="0"/>
              <a:ext cx="1633717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Evaluating CSPs</a:t>
              </a:r>
            </a:p>
          </p:txBody>
        </p:sp>
        <p:sp>
          <p:nvSpPr>
            <p:cNvPr id="16" name="PptLabsAgenda_&amp;^@BeamShapeText_&amp;^@Notation_4"/>
            <p:cNvSpPr txBox="1"/>
            <p:nvPr/>
          </p:nvSpPr>
          <p:spPr>
            <a:xfrm>
              <a:off x="5590156" y="0"/>
              <a:ext cx="1011687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>
                  <a:solidFill>
                    <a:srgbClr val="FFFF00"/>
                  </a:solidFill>
                </a:rPr>
                <a:t>Notation</a:t>
              </a:r>
            </a:p>
          </p:txBody>
        </p:sp>
        <p:sp>
          <p:nvSpPr>
            <p:cNvPr id="17" name="PptLabsAgenda_&amp;^@BeamShapeText_&amp;^@Estimation_5"/>
            <p:cNvSpPr txBox="1"/>
            <p:nvPr/>
          </p:nvSpPr>
          <p:spPr>
            <a:xfrm>
              <a:off x="7944270" y="0"/>
              <a:ext cx="1180260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Estimation</a:t>
              </a:r>
            </a:p>
          </p:txBody>
        </p:sp>
        <p:sp>
          <p:nvSpPr>
            <p:cNvPr id="18" name="PptLabsAgenda_&amp;^@BeamShapeText_&amp;^@Aims_6"/>
            <p:cNvSpPr txBox="1"/>
            <p:nvPr/>
          </p:nvSpPr>
          <p:spPr>
            <a:xfrm>
              <a:off x="10650436" y="0"/>
              <a:ext cx="644728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Aims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046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9847" y="484632"/>
            <a:ext cx="10707183" cy="1609344"/>
          </a:xfrm>
        </p:spPr>
        <p:txBody>
          <a:bodyPr>
            <a:normAutofit/>
          </a:bodyPr>
          <a:lstStyle/>
          <a:p>
            <a:pPr algn="ctr"/>
            <a:r>
              <a:rPr lang="en-US" sz="48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CONTRAST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značba mesta vsebine 6">
                <a:extLst>
                  <a:ext uri="{FF2B5EF4-FFF2-40B4-BE49-F238E27FC236}">
                    <a16:creationId xmlns:a16="http://schemas.microsoft.com/office/drawing/2014/main" id="{06E85DC8-32A1-4696-83C1-268A27205D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9846" y="1837944"/>
                <a:ext cx="10707183" cy="405079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GB" sz="2200" b="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</a:t>
                </a:r>
                <a:r>
                  <a:rPr lang="en-GB" sz="3200" b="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n-GB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| </m:t>
                    </m:r>
                    <m:sSub>
                      <m:sSubPr>
                        <m:ctrlPr>
                          <a:rPr lang="en-GB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en-GB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e>
                        </m:d>
                      </m:sub>
                    </m:sSub>
                    <m:r>
                      <a:rPr lang="en-GB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en-GB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b>
                        <m:r>
                          <a:rPr lang="en-GB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e>
                        </m:d>
                      </m:sub>
                    </m:sSub>
                    <m:r>
                      <a:rPr lang="en-GB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)=1, </m:t>
                    </m:r>
                    <m:sSub>
                      <m:sSubPr>
                        <m:ctrlPr>
                          <a:rPr lang="en-GB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en-GB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e>
                        </m:d>
                      </m:sub>
                    </m:sSub>
                    <m:r>
                      <a:rPr lang="en-GB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en-GB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b>
                        <m:r>
                          <a:rPr lang="en-GB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e>
                        </m:d>
                      </m:sub>
                    </m:sSub>
                    <m:r>
                      <a:rPr lang="en-GB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)=0, </m:t>
                    </m:r>
                    <m:r>
                      <a:rPr lang="en-GB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d>
                      <m:dPr>
                        <m:ctrlPr>
                          <a:rPr lang="en-GB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en-GB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GB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n-GB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&gt;</m:t>
                    </m:r>
                    <m:sSub>
                      <m:sSubPr>
                        <m:ctrlPr>
                          <a:rPr lang="en-GB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b>
                        <m:r>
                          <a:rPr lang="en-GB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e>
                        </m:d>
                      </m:sub>
                    </m:sSub>
                  </m:oMath>
                </a14:m>
                <a:r>
                  <a:rPr lang="en-GB" sz="3200" b="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)</a:t>
                </a:r>
                <a:endParaRPr lang="sl-SI" sz="3200" b="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sl-SI" sz="2400" b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vs</a:t>
                </a:r>
                <a:endParaRPr lang="en-GB" sz="1800" b="1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2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GB" sz="32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GB" sz="2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n-GB" sz="2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| </m:t>
                    </m:r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e>
                        </m:d>
                      </m:sub>
                    </m:sSub>
                    <m:r>
                      <a:rPr lang="en-GB" sz="2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e>
                        </m:d>
                      </m:sub>
                    </m:sSub>
                    <m:r>
                      <a:rPr lang="en-GB" sz="2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)=1, </m:t>
                    </m:r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e>
                        </m:d>
                      </m:sub>
                    </m:sSub>
                    <m:r>
                      <a:rPr lang="en-GB" sz="2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e>
                        </m:d>
                      </m:sub>
                    </m:sSub>
                    <m:r>
                      <a:rPr lang="en-GB" sz="2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)=0, </m:t>
                    </m:r>
                    <m:r>
                      <a:rPr lang="en-GB" sz="2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e>
                    </m:d>
                    <m:r>
                      <a:rPr lang="en-GB" sz="2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GB" sz="2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n-GB" sz="22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&gt;</m:t>
                    </m:r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b>
                        <m: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e>
                        </m:d>
                      </m:sub>
                    </m:sSub>
                    <m:r>
                      <m:rPr>
                        <m:nor/>
                      </m:rPr>
                      <a:rPr lang="en-GB" sz="32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GB" sz="22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endParaRPr lang="en-GB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buNone/>
                </a:pPr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sl-SI" sz="2200" dirty="0"/>
              </a:p>
            </p:txBody>
          </p:sp>
        </mc:Choice>
        <mc:Fallback xmlns="">
          <p:sp>
            <p:nvSpPr>
              <p:cNvPr id="7" name="Označba mesta vsebine 6">
                <a:extLst>
                  <a:ext uri="{FF2B5EF4-FFF2-40B4-BE49-F238E27FC236}">
                    <a16:creationId xmlns:a16="http://schemas.microsoft.com/office/drawing/2014/main" id="{06E85DC8-32A1-4696-83C1-268A27205D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846" y="1837944"/>
                <a:ext cx="10707183" cy="405079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Slika 10">
            <a:extLst>
              <a:ext uri="{FF2B5EF4-FFF2-40B4-BE49-F238E27FC236}">
                <a16:creationId xmlns:a16="http://schemas.microsoft.com/office/drawing/2014/main" id="{919209D5-B82C-4282-9658-ABBBADE2EB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157" y="4169911"/>
            <a:ext cx="4838559" cy="2688089"/>
          </a:xfrm>
          <a:prstGeom prst="rect">
            <a:avLst/>
          </a:prstGeom>
        </p:spPr>
      </p:pic>
      <p:grpSp>
        <p:nvGrpSpPr>
          <p:cNvPr id="5" name="PptLabsAgenda_&amp;^@BeamShapeMainGroup_&amp;^@2021101221220689076"/>
          <p:cNvGrpSpPr/>
          <p:nvPr/>
        </p:nvGrpSpPr>
        <p:grpSpPr>
          <a:xfrm>
            <a:off x="0" y="0"/>
            <a:ext cx="12192000" cy="369332"/>
            <a:chOff x="0" y="0"/>
            <a:chExt cx="12192000" cy="369332"/>
          </a:xfrm>
        </p:grpSpPr>
        <p:sp>
          <p:nvSpPr>
            <p:cNvPr id="6" name="PptLabsAgenda_&amp;^@BeamShapeBackground_&amp;^@2021101221220685084"/>
            <p:cNvSpPr/>
            <p:nvPr/>
          </p:nvSpPr>
          <p:spPr>
            <a:xfrm>
              <a:off x="0" y="0"/>
              <a:ext cx="12192000" cy="369332"/>
            </a:xfrm>
            <a:prstGeom prst="rect">
              <a:avLst/>
            </a:prstGeom>
            <a:solidFill>
              <a:srgbClr val="000000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ptLabsAgenda_&amp;^@BeamShapeText_&amp;^@CSPs_2"/>
            <p:cNvSpPr txBox="1"/>
            <p:nvPr/>
          </p:nvSpPr>
          <p:spPr>
            <a:xfrm>
              <a:off x="909852" y="0"/>
              <a:ext cx="618696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CSPs</a:t>
              </a:r>
            </a:p>
          </p:txBody>
        </p:sp>
        <p:sp>
          <p:nvSpPr>
            <p:cNvPr id="9" name="PptLabsAgenda_&amp;^@BeamShapeText_&amp;^@Evaluating CSPs_3"/>
            <p:cNvSpPr txBox="1"/>
            <p:nvPr/>
          </p:nvSpPr>
          <p:spPr>
            <a:xfrm>
              <a:off x="2840742" y="0"/>
              <a:ext cx="1633717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Evaluating CSPs</a:t>
              </a:r>
            </a:p>
          </p:txBody>
        </p:sp>
        <p:sp>
          <p:nvSpPr>
            <p:cNvPr id="10" name="PptLabsAgenda_&amp;^@BeamShapeText_&amp;^@Notation_4"/>
            <p:cNvSpPr txBox="1"/>
            <p:nvPr/>
          </p:nvSpPr>
          <p:spPr>
            <a:xfrm>
              <a:off x="5590156" y="0"/>
              <a:ext cx="1011687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>
                  <a:solidFill>
                    <a:srgbClr val="FFFF00"/>
                  </a:solidFill>
                </a:rPr>
                <a:t>Notation</a:t>
              </a:r>
            </a:p>
          </p:txBody>
        </p:sp>
        <p:sp>
          <p:nvSpPr>
            <p:cNvPr id="12" name="PptLabsAgenda_&amp;^@BeamShapeText_&amp;^@Estimation_5"/>
            <p:cNvSpPr txBox="1"/>
            <p:nvPr/>
          </p:nvSpPr>
          <p:spPr>
            <a:xfrm>
              <a:off x="7944270" y="0"/>
              <a:ext cx="1180260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Estimation</a:t>
              </a:r>
            </a:p>
          </p:txBody>
        </p:sp>
        <p:sp>
          <p:nvSpPr>
            <p:cNvPr id="13" name="PptLabsAgenda_&amp;^@BeamShapeText_&amp;^@Aims_6"/>
            <p:cNvSpPr txBox="1"/>
            <p:nvPr/>
          </p:nvSpPr>
          <p:spPr>
            <a:xfrm>
              <a:off x="10650436" y="0"/>
              <a:ext cx="644728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Aims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37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ka 16">
            <a:extLst>
              <a:ext uri="{FF2B5EF4-FFF2-40B4-BE49-F238E27FC236}">
                <a16:creationId xmlns:a16="http://schemas.microsoft.com/office/drawing/2014/main" id="{843D22D1-A02D-4B0C-86F1-E6A2234AD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619" y="3884373"/>
            <a:ext cx="5706568" cy="157098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9847" y="484632"/>
            <a:ext cx="10707183" cy="1609344"/>
          </a:xfrm>
        </p:spPr>
        <p:txBody>
          <a:bodyPr>
            <a:normAutofit/>
          </a:bodyPr>
          <a:lstStyle/>
          <a:p>
            <a:r>
              <a:rPr lang="en-US" sz="48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značba mesta vsebine 6">
                <a:extLst>
                  <a:ext uri="{FF2B5EF4-FFF2-40B4-BE49-F238E27FC236}">
                    <a16:creationId xmlns:a16="http://schemas.microsoft.com/office/drawing/2014/main" id="{06E85DC8-32A1-4696-83C1-268A27205D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9847" y="2093976"/>
                <a:ext cx="9286936" cy="4050792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GB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S(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| 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e>
                        </m:d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e>
                        </m:d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)=1, 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e>
                        </m:d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e>
                        </m:d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)=0, </m:t>
                    </m:r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&gt;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e>
                        </m:d>
                      </m:sub>
                    </m:sSub>
                  </m:oMath>
                </a14:m>
                <a:r>
                  <a:rPr lang="en-GB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| 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e>
                        </m:d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e>
                        </m:d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)=1, 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𝑌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e>
                        </m:d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e>
                        </m:d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)=0, </m:t>
                    </m:r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 </m:t>
                    </m:r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lang="en-GB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&gt;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e>
                        </m:d>
                      </m:sub>
                    </m:sSub>
                    <m:r>
                      <m:rPr>
                        <m:nor/>
                      </m:rPr>
                      <a: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GB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Označba mesta vsebine 6">
                <a:extLst>
                  <a:ext uri="{FF2B5EF4-FFF2-40B4-BE49-F238E27FC236}">
                    <a16:creationId xmlns:a16="http://schemas.microsoft.com/office/drawing/2014/main" id="{06E85DC8-32A1-4696-83C1-268A27205D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847" y="2093976"/>
                <a:ext cx="9286936" cy="4050792"/>
              </a:xfrm>
              <a:blipFill>
                <a:blip r:embed="rId3"/>
                <a:stretch>
                  <a:fillRect l="-984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Ukrivljen povezovalnik 3"/>
          <p:cNvCxnSpPr>
            <a:cxnSpLocks/>
            <a:endCxn id="12" idx="4"/>
          </p:cNvCxnSpPr>
          <p:nvPr/>
        </p:nvCxnSpPr>
        <p:spPr>
          <a:xfrm flipV="1">
            <a:off x="2107933" y="5434718"/>
            <a:ext cx="7518741" cy="1164188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Slika 4">
            <a:extLst>
              <a:ext uri="{FF2B5EF4-FFF2-40B4-BE49-F238E27FC236}">
                <a16:creationId xmlns:a16="http://schemas.microsoft.com/office/drawing/2014/main" id="{3EF6CB6F-24A7-4759-8983-92777BAD7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662" y="4066833"/>
            <a:ext cx="5614737" cy="2532072"/>
          </a:xfrm>
          <a:prstGeom prst="rect">
            <a:avLst/>
          </a:prstGeom>
        </p:spPr>
      </p:pic>
      <p:sp>
        <p:nvSpPr>
          <p:cNvPr id="12" name="Elipsa 11"/>
          <p:cNvSpPr/>
          <p:nvPr/>
        </p:nvSpPr>
        <p:spPr>
          <a:xfrm>
            <a:off x="8745525" y="4196877"/>
            <a:ext cx="1762298" cy="12378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PptLabsAgenda_&amp;^@BeamShapeMainGroup_&amp;^@2021101221220689076"/>
          <p:cNvGrpSpPr/>
          <p:nvPr/>
        </p:nvGrpSpPr>
        <p:grpSpPr>
          <a:xfrm>
            <a:off x="0" y="0"/>
            <a:ext cx="12192000" cy="369332"/>
            <a:chOff x="0" y="0"/>
            <a:chExt cx="12192000" cy="369332"/>
          </a:xfrm>
        </p:grpSpPr>
        <p:sp>
          <p:nvSpPr>
            <p:cNvPr id="10" name="PptLabsAgenda_&amp;^@BeamShapeBackground_&amp;^@2021101221220685084"/>
            <p:cNvSpPr/>
            <p:nvPr/>
          </p:nvSpPr>
          <p:spPr>
            <a:xfrm>
              <a:off x="0" y="0"/>
              <a:ext cx="12192000" cy="369332"/>
            </a:xfrm>
            <a:prstGeom prst="rect">
              <a:avLst/>
            </a:prstGeom>
            <a:solidFill>
              <a:srgbClr val="000000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ptLabsAgenda_&amp;^@BeamShapeText_&amp;^@CSPs_2"/>
            <p:cNvSpPr txBox="1"/>
            <p:nvPr/>
          </p:nvSpPr>
          <p:spPr>
            <a:xfrm>
              <a:off x="909852" y="0"/>
              <a:ext cx="618696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CSPs</a:t>
              </a:r>
            </a:p>
          </p:txBody>
        </p:sp>
        <p:sp>
          <p:nvSpPr>
            <p:cNvPr id="13" name="PptLabsAgenda_&amp;^@BeamShapeText_&amp;^@Evaluating CSPs_3"/>
            <p:cNvSpPr txBox="1"/>
            <p:nvPr/>
          </p:nvSpPr>
          <p:spPr>
            <a:xfrm>
              <a:off x="2840742" y="0"/>
              <a:ext cx="1633717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Evaluating CSPs</a:t>
              </a:r>
            </a:p>
          </p:txBody>
        </p:sp>
        <p:sp>
          <p:nvSpPr>
            <p:cNvPr id="14" name="PptLabsAgenda_&amp;^@BeamShapeText_&amp;^@Notation_4"/>
            <p:cNvSpPr txBox="1"/>
            <p:nvPr/>
          </p:nvSpPr>
          <p:spPr>
            <a:xfrm>
              <a:off x="5590156" y="0"/>
              <a:ext cx="1011687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Notation</a:t>
              </a:r>
            </a:p>
          </p:txBody>
        </p:sp>
        <p:sp>
          <p:nvSpPr>
            <p:cNvPr id="15" name="PptLabsAgenda_&amp;^@BeamShapeText_&amp;^@Estimation_5"/>
            <p:cNvSpPr txBox="1"/>
            <p:nvPr/>
          </p:nvSpPr>
          <p:spPr>
            <a:xfrm>
              <a:off x="7944270" y="0"/>
              <a:ext cx="1180260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>
                  <a:solidFill>
                    <a:srgbClr val="FFFF00"/>
                  </a:solidFill>
                </a:rPr>
                <a:t>Estimation</a:t>
              </a:r>
            </a:p>
          </p:txBody>
        </p:sp>
        <p:sp>
          <p:nvSpPr>
            <p:cNvPr id="16" name="PptLabsAgenda_&amp;^@BeamShapeText_&amp;^@Aims_6"/>
            <p:cNvSpPr txBox="1"/>
            <p:nvPr/>
          </p:nvSpPr>
          <p:spPr>
            <a:xfrm>
              <a:off x="10650436" y="0"/>
              <a:ext cx="644728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Aims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136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9847" y="484632"/>
            <a:ext cx="10707183" cy="1609344"/>
          </a:xfrm>
        </p:spPr>
        <p:txBody>
          <a:bodyPr>
            <a:normAutofit/>
          </a:bodyPr>
          <a:lstStyle/>
          <a:p>
            <a:r>
              <a:rPr lang="sl-SI" sz="48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PROPOSED METHOD</a:t>
            </a:r>
            <a:endParaRPr lang="en-US" sz="4800" cap="non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1069847" y="2001612"/>
                <a:ext cx="8483455" cy="437175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Assumptions:</a:t>
                </a:r>
              </a:p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Assume that the patients in DG are the same with respect to cancer-related variables to the group of patients in AG</a:t>
                </a:r>
              </a:p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Assume also that the two groups do not differ with respect to other cause mortality</a:t>
                </a:r>
                <a:b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Consequently (based on the assumptions above):</a:t>
                </a:r>
              </a:p>
              <a:p>
                <a:r>
                  <a:rPr lang="en-US" sz="2000" dirty="0">
                    <a:cs typeface="Calibri" panose="020F0502020204030204" pitchFamily="34" charset="0"/>
                  </a:rPr>
                  <a:t>The proportion of interval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cs typeface="Calibri" panose="020F0502020204030204" pitchFamily="34" charset="0"/>
                  </a:rPr>
                  <a:t>) and screen-detected cancers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cs typeface="Calibri" panose="020F0502020204030204" pitchFamily="34" charset="0"/>
                  </a:rPr>
                  <a:t>) is the same between AG and DG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AG</m:t>
                        </m:r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interval</m:t>
                        </m:r>
                      </m:e>
                    </m:d>
                  </m:oMath>
                </a14:m>
                <a:r>
                  <a:rPr lang="en-US" sz="2000" i="1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DG</m:t>
                        </m:r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interval</m:t>
                        </m:r>
                      </m:e>
                    </m:d>
                  </m:oMath>
                </a14:m>
                <a:endParaRPr lang="en-US" sz="2000" i="1" dirty="0"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22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22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847" y="2001612"/>
                <a:ext cx="8483455" cy="4371756"/>
              </a:xfrm>
              <a:blipFill>
                <a:blip r:embed="rId3"/>
                <a:stretch>
                  <a:fillRect l="-862" t="-167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Pravokotnik 31"/>
              <p:cNvSpPr/>
              <p:nvPr/>
            </p:nvSpPr>
            <p:spPr>
              <a:xfrm>
                <a:off x="1069847" y="5744419"/>
                <a:ext cx="7769354" cy="92907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𝑆</m:t>
                      </m:r>
                      <m:d>
                        <m:dPr>
                          <m:ctrlPr>
                            <a:rPr lang="sl-SI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sl-SI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  <m:r>
                            <a:rPr lang="sl-SI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sl-SI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AG</m:t>
                          </m:r>
                          <m:r>
                            <a:rPr lang="sl-SI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sl-SI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cancer</m:t>
                          </m:r>
                        </m:e>
                      </m:d>
                      <m:r>
                        <a:rPr lang="sl-SI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sl-SI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sl-SI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lang="sl-SI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∗</m:t>
                      </m:r>
                      <m:r>
                        <a:rPr lang="sl-SI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𝑆</m:t>
                      </m:r>
                      <m:d>
                        <m:dPr>
                          <m:ctrlPr>
                            <a:rPr lang="sl-SI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sl-SI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  <m:r>
                            <a:rPr lang="sl-SI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sl-SI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AG</m:t>
                          </m:r>
                          <m:r>
                            <a:rPr lang="sl-SI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sl-SI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screen</m:t>
                          </m:r>
                        </m:e>
                      </m:d>
                      <m:r>
                        <a:rPr lang="sl-SI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sl-SI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sl-SI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sl-SI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∗</m:t>
                      </m:r>
                      <m:r>
                        <a:rPr lang="sl-SI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𝑆</m:t>
                      </m:r>
                      <m:d>
                        <m:dPr>
                          <m:ctrlPr>
                            <a:rPr lang="sl-SI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sl-SI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  <m:r>
                            <a:rPr lang="sl-SI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sl-SI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AG</m:t>
                          </m:r>
                          <m:r>
                            <a:rPr lang="sl-SI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sl-SI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interval</m:t>
                          </m:r>
                        </m:e>
                      </m:d>
                    </m:oMath>
                  </m:oMathPara>
                </a14:m>
                <a:endParaRPr lang="sl-SI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𝑆</m:t>
                      </m:r>
                      <m:d>
                        <m:dPr>
                          <m:ctrlPr>
                            <a:rPr lang="sl-SI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sl-SI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  <m:r>
                            <a:rPr lang="sl-SI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sl-SI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DG</m:t>
                          </m:r>
                          <m:r>
                            <a:rPr lang="sl-SI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sl-SI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cancer</m:t>
                          </m:r>
                        </m:e>
                      </m:d>
                      <m:r>
                        <a:rPr lang="sl-SI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sl-SI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lang="sl-SI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∗</m:t>
                      </m:r>
                      <m:r>
                        <a:rPr lang="sl-SI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𝑆</m:t>
                      </m:r>
                      <m:d>
                        <m:dPr>
                          <m:ctrlPr>
                            <a:rPr lang="sl-SI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  <m:r>
                            <a:rPr lang="sl-SI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sl-SI" sz="200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DG</m:t>
                          </m:r>
                          <m:r>
                            <a:rPr lang="sl-SI" sz="200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sl-SI" sz="200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screen</m:t>
                          </m:r>
                        </m:e>
                      </m:d>
                      <m:r>
                        <a:rPr lang="sl-SI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sl-SI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sl-SI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sl-SI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∗</m:t>
                      </m:r>
                      <m:r>
                        <a:rPr lang="sl-SI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𝑆</m:t>
                      </m:r>
                      <m:d>
                        <m:dPr>
                          <m:ctrlPr>
                            <a:rPr lang="sl-SI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sl-SI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  <m:r>
                            <a:rPr lang="sl-SI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sl-SI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DG</m:t>
                          </m:r>
                          <m:r>
                            <a:rPr lang="sl-SI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sl-SI" sz="2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interval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659A2A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2" name="Pravokotni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47" y="5744419"/>
                <a:ext cx="7769354" cy="9290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Pravokotnik 32"/>
              <p:cNvSpPr/>
              <p:nvPr/>
            </p:nvSpPr>
            <p:spPr>
              <a:xfrm>
                <a:off x="9488061" y="5434407"/>
                <a:ext cx="1634092" cy="1234857"/>
              </a:xfrm>
              <a:prstGeom prst="rect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l-SI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l-SI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l-SI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sl-SI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sl-SI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sl-SI" dirty="0"/>
                  <a:t>=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diagnosis</a:t>
                </a:r>
              </a:p>
              <a:p>
                <a:pPr>
                  <a:lnSpc>
                    <a:spcPct val="150000"/>
                  </a:lnSpc>
                </a:pPr>
                <a:r>
                  <a:rPr lang="sl-SI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Red</a:t>
                </a:r>
                <a:r>
                  <a:rPr lang="sl-SI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observed</a:t>
                </a:r>
                <a:endParaRPr lang="en-US" dirty="0"/>
              </a:p>
            </p:txBody>
          </p:sp>
        </mc:Choice>
        <mc:Fallback xmlns="">
          <p:sp>
            <p:nvSpPr>
              <p:cNvPr id="33" name="Pravokotnik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8061" y="5434407"/>
                <a:ext cx="1634092" cy="1234857"/>
              </a:xfrm>
              <a:prstGeom prst="rect">
                <a:avLst/>
              </a:prstGeom>
              <a:blipFill>
                <a:blip r:embed="rId5"/>
                <a:stretch>
                  <a:fillRect l="-2583" r="-2214" b="-9268"/>
                </a:stretch>
              </a:blipFill>
              <a:ln>
                <a:prstDash val="dash"/>
              </a:ln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PptLabsAgenda_&amp;^@BeamShapeMainGroup_&amp;^@2021101221220689076"/>
          <p:cNvGrpSpPr/>
          <p:nvPr/>
        </p:nvGrpSpPr>
        <p:grpSpPr>
          <a:xfrm>
            <a:off x="0" y="0"/>
            <a:ext cx="12192000" cy="369332"/>
            <a:chOff x="0" y="0"/>
            <a:chExt cx="12192000" cy="369332"/>
          </a:xfrm>
        </p:grpSpPr>
        <p:sp>
          <p:nvSpPr>
            <p:cNvPr id="7" name="PptLabsAgenda_&amp;^@BeamShapeBackground_&amp;^@2021101221220685084"/>
            <p:cNvSpPr/>
            <p:nvPr/>
          </p:nvSpPr>
          <p:spPr>
            <a:xfrm>
              <a:off x="0" y="0"/>
              <a:ext cx="12192000" cy="369332"/>
            </a:xfrm>
            <a:prstGeom prst="rect">
              <a:avLst/>
            </a:prstGeom>
            <a:solidFill>
              <a:srgbClr val="000000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ptLabsAgenda_&amp;^@BeamShapeText_&amp;^@CSPs_2"/>
            <p:cNvSpPr txBox="1"/>
            <p:nvPr/>
          </p:nvSpPr>
          <p:spPr>
            <a:xfrm>
              <a:off x="909852" y="0"/>
              <a:ext cx="618696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CSPs</a:t>
              </a:r>
            </a:p>
          </p:txBody>
        </p:sp>
        <p:sp>
          <p:nvSpPr>
            <p:cNvPr id="9" name="PptLabsAgenda_&amp;^@BeamShapeText_&amp;^@Evaluating CSPs_3"/>
            <p:cNvSpPr txBox="1"/>
            <p:nvPr/>
          </p:nvSpPr>
          <p:spPr>
            <a:xfrm>
              <a:off x="2840742" y="0"/>
              <a:ext cx="1633717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Evaluating CSPs</a:t>
              </a:r>
            </a:p>
          </p:txBody>
        </p:sp>
        <p:sp>
          <p:nvSpPr>
            <p:cNvPr id="10" name="PptLabsAgenda_&amp;^@BeamShapeText_&amp;^@Notation_4"/>
            <p:cNvSpPr txBox="1"/>
            <p:nvPr/>
          </p:nvSpPr>
          <p:spPr>
            <a:xfrm>
              <a:off x="5590156" y="0"/>
              <a:ext cx="1011687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Notation</a:t>
              </a:r>
            </a:p>
          </p:txBody>
        </p:sp>
        <p:sp>
          <p:nvSpPr>
            <p:cNvPr id="11" name="PptLabsAgenda_&amp;^@BeamShapeText_&amp;^@Estimation_5"/>
            <p:cNvSpPr txBox="1"/>
            <p:nvPr/>
          </p:nvSpPr>
          <p:spPr>
            <a:xfrm>
              <a:off x="7944270" y="0"/>
              <a:ext cx="1180260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>
                  <a:solidFill>
                    <a:srgbClr val="FFFF00"/>
                  </a:solidFill>
                </a:rPr>
                <a:t>Estimation</a:t>
              </a:r>
            </a:p>
          </p:txBody>
        </p:sp>
        <p:sp>
          <p:nvSpPr>
            <p:cNvPr id="12" name="PptLabsAgenda_&amp;^@BeamShapeText_&amp;^@Aims_6"/>
            <p:cNvSpPr txBox="1"/>
            <p:nvPr/>
          </p:nvSpPr>
          <p:spPr>
            <a:xfrm>
              <a:off x="10650436" y="0"/>
              <a:ext cx="644728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Aims</a:t>
              </a:r>
            </a:p>
          </p:txBody>
        </p:sp>
      </p:grpSp>
      <p:cxnSp>
        <p:nvCxnSpPr>
          <p:cNvPr id="26" name="Povezovalnik: ukrivljeno 25">
            <a:extLst>
              <a:ext uri="{FF2B5EF4-FFF2-40B4-BE49-F238E27FC236}">
                <a16:creationId xmlns:a16="http://schemas.microsoft.com/office/drawing/2014/main" id="{7F2D4178-D5BE-4BCB-B34F-58E8C4570F68}"/>
              </a:ext>
            </a:extLst>
          </p:cNvPr>
          <p:cNvCxnSpPr>
            <a:cxnSpLocks/>
          </p:cNvCxnSpPr>
          <p:nvPr/>
        </p:nvCxnSpPr>
        <p:spPr>
          <a:xfrm>
            <a:off x="8469085" y="5994971"/>
            <a:ext cx="21049" cy="484661"/>
          </a:xfrm>
          <a:prstGeom prst="curvedConnector3">
            <a:avLst>
              <a:gd name="adj1" fmla="val 1186037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Slik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8061" y="1931396"/>
            <a:ext cx="2446359" cy="32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6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9847" y="484632"/>
            <a:ext cx="10707183" cy="1609344"/>
          </a:xfrm>
        </p:spPr>
        <p:txBody>
          <a:bodyPr>
            <a:normAutofit/>
          </a:bodyPr>
          <a:lstStyle/>
          <a:p>
            <a:r>
              <a:rPr lang="sl-SI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CANCER SCREENING PROGRAMMES (CSP</a:t>
            </a:r>
            <a:r>
              <a:rPr lang="en-GB" sz="48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lang="sl-SI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Purpose: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identify cancer in an apparently healthy population so that early treatment can be offered</a:t>
            </a:r>
          </a:p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Hypothesis: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early treatment is more successful in treating cancer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breast CSP in Slovenia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TMIST Trial Comparing Breast Cancer Screening Approaches - National Cancer  Institute">
            <a:extLst>
              <a:ext uri="{FF2B5EF4-FFF2-40B4-BE49-F238E27FC236}">
                <a16:creationId xmlns:a16="http://schemas.microsoft.com/office/drawing/2014/main" id="{178C7D80-8D2D-4AD0-9C0C-C2FF211B6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47" y="4071486"/>
            <a:ext cx="3221252" cy="241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PptLabsAgenda_&amp;^@BeamShapeMainGroup_&amp;^@2021101221220689076"/>
          <p:cNvGrpSpPr/>
          <p:nvPr/>
        </p:nvGrpSpPr>
        <p:grpSpPr>
          <a:xfrm>
            <a:off x="0" y="0"/>
            <a:ext cx="12192000" cy="369332"/>
            <a:chOff x="0" y="0"/>
            <a:chExt cx="12192000" cy="369332"/>
          </a:xfrm>
        </p:grpSpPr>
        <p:sp>
          <p:nvSpPr>
            <p:cNvPr id="14" name="PptLabsAgenda_&amp;^@BeamShapeBackground_&amp;^@2021101221220685084"/>
            <p:cNvSpPr/>
            <p:nvPr/>
          </p:nvSpPr>
          <p:spPr>
            <a:xfrm>
              <a:off x="0" y="0"/>
              <a:ext cx="12192000" cy="369332"/>
            </a:xfrm>
            <a:prstGeom prst="rect">
              <a:avLst/>
            </a:prstGeom>
            <a:solidFill>
              <a:srgbClr val="000000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ptLabsAgenda_&amp;^@BeamShapeText_&amp;^@CSPs_2"/>
            <p:cNvSpPr txBox="1"/>
            <p:nvPr/>
          </p:nvSpPr>
          <p:spPr>
            <a:xfrm>
              <a:off x="909852" y="0"/>
              <a:ext cx="618696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>
                  <a:solidFill>
                    <a:srgbClr val="FFFF00"/>
                  </a:solidFill>
                </a:rPr>
                <a:t>CSPs</a:t>
              </a:r>
            </a:p>
          </p:txBody>
        </p:sp>
        <p:sp>
          <p:nvSpPr>
            <p:cNvPr id="16" name="PptLabsAgenda_&amp;^@BeamShapeText_&amp;^@Evaluating CSPs_3"/>
            <p:cNvSpPr txBox="1"/>
            <p:nvPr/>
          </p:nvSpPr>
          <p:spPr>
            <a:xfrm>
              <a:off x="2840742" y="0"/>
              <a:ext cx="1633717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Evaluating CSPs</a:t>
              </a:r>
            </a:p>
          </p:txBody>
        </p:sp>
        <p:sp>
          <p:nvSpPr>
            <p:cNvPr id="17" name="PptLabsAgenda_&amp;^@BeamShapeText_&amp;^@Notation_4"/>
            <p:cNvSpPr txBox="1"/>
            <p:nvPr/>
          </p:nvSpPr>
          <p:spPr>
            <a:xfrm>
              <a:off x="5590156" y="0"/>
              <a:ext cx="1011687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Notation</a:t>
              </a:r>
            </a:p>
          </p:txBody>
        </p:sp>
        <p:sp>
          <p:nvSpPr>
            <p:cNvPr id="18" name="PptLabsAgenda_&amp;^@BeamShapeText_&amp;^@Estimation_5"/>
            <p:cNvSpPr txBox="1"/>
            <p:nvPr/>
          </p:nvSpPr>
          <p:spPr>
            <a:xfrm>
              <a:off x="7944270" y="0"/>
              <a:ext cx="1180260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Estimation</a:t>
              </a:r>
            </a:p>
          </p:txBody>
        </p:sp>
        <p:sp>
          <p:nvSpPr>
            <p:cNvPr id="19" name="PptLabsAgenda_&amp;^@BeamShapeText_&amp;^@Aims_6"/>
            <p:cNvSpPr txBox="1"/>
            <p:nvPr/>
          </p:nvSpPr>
          <p:spPr>
            <a:xfrm>
              <a:off x="10650436" y="0"/>
              <a:ext cx="644728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Aims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152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9847" y="484632"/>
            <a:ext cx="10707183" cy="1609344"/>
          </a:xfrm>
        </p:spPr>
        <p:txBody>
          <a:bodyPr>
            <a:normAutofit/>
          </a:bodyPr>
          <a:lstStyle/>
          <a:p>
            <a:r>
              <a:rPr lang="sl-SI" sz="48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SOME PROBLEMS REMAIN…</a:t>
            </a:r>
            <a:endParaRPr lang="en-US" sz="4800" cap="non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69848" y="2121408"/>
            <a:ext cx="6187641" cy="4371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Lead time bias: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screen-detected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cases are diagnosed with cancer at an earlier time in </a:t>
            </a:r>
            <a:r>
              <a:rPr lang="sl-SI" sz="2000" dirty="0">
                <a:latin typeface="Calibri" panose="020F0502020204030204" pitchFamily="34" charset="0"/>
                <a:cs typeface="Calibri" panose="020F0502020204030204" pitchFamily="34" charset="0"/>
              </a:rPr>
              <a:t>s(0)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than in </a:t>
            </a:r>
            <a:r>
              <a:rPr lang="sl-SI" sz="2000" dirty="0">
                <a:latin typeface="Calibri" panose="020F0502020204030204" pitchFamily="34" charset="0"/>
                <a:cs typeface="Calibri" panose="020F0502020204030204" pitchFamily="34" charset="0"/>
              </a:rPr>
              <a:t>s(1)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Selection bias: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we might detect some (typically slow-growing) cancers 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sl-SI" sz="2000">
                <a:latin typeface="Calibri" panose="020F0502020204030204" pitchFamily="34" charset="0"/>
                <a:cs typeface="Calibri" panose="020F0502020204030204" pitchFamily="34" charset="0"/>
              </a:rPr>
              <a:t>s(1)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but not 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sl-SI" sz="2000">
                <a:latin typeface="Calibri" panose="020F0502020204030204" pitchFamily="34" charset="0"/>
                <a:cs typeface="Calibri" panose="020F0502020204030204" pitchFamily="34" charset="0"/>
              </a:rPr>
              <a:t>s(0)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l-S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l-SI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l-SI" sz="2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l-SI" sz="2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Slika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270" y="4616008"/>
            <a:ext cx="4025247" cy="201262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7E28768-9642-428D-9AB3-2EC2B53E06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270" y="2121408"/>
            <a:ext cx="3813760" cy="1906880"/>
          </a:xfrm>
          <a:prstGeom prst="rect">
            <a:avLst/>
          </a:prstGeom>
        </p:spPr>
      </p:pic>
      <p:grpSp>
        <p:nvGrpSpPr>
          <p:cNvPr id="8" name="PptLabsAgenda_&amp;^@BeamShapeMainGroup_&amp;^@2021101221220689076"/>
          <p:cNvGrpSpPr/>
          <p:nvPr/>
        </p:nvGrpSpPr>
        <p:grpSpPr>
          <a:xfrm>
            <a:off x="0" y="0"/>
            <a:ext cx="12192000" cy="369332"/>
            <a:chOff x="0" y="0"/>
            <a:chExt cx="12192000" cy="369332"/>
          </a:xfrm>
        </p:grpSpPr>
        <p:sp>
          <p:nvSpPr>
            <p:cNvPr id="9" name="PptLabsAgenda_&amp;^@BeamShapeBackground_&amp;^@2021101221220685084"/>
            <p:cNvSpPr/>
            <p:nvPr/>
          </p:nvSpPr>
          <p:spPr>
            <a:xfrm>
              <a:off x="0" y="0"/>
              <a:ext cx="12192000" cy="369332"/>
            </a:xfrm>
            <a:prstGeom prst="rect">
              <a:avLst/>
            </a:prstGeom>
            <a:solidFill>
              <a:srgbClr val="000000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ptLabsAgenda_&amp;^@BeamShapeText_&amp;^@CSPs_2"/>
            <p:cNvSpPr txBox="1"/>
            <p:nvPr/>
          </p:nvSpPr>
          <p:spPr>
            <a:xfrm>
              <a:off x="909852" y="0"/>
              <a:ext cx="618696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CSPs</a:t>
              </a:r>
            </a:p>
          </p:txBody>
        </p:sp>
        <p:sp>
          <p:nvSpPr>
            <p:cNvPr id="11" name="PptLabsAgenda_&amp;^@BeamShapeText_&amp;^@Evaluating CSPs_3"/>
            <p:cNvSpPr txBox="1"/>
            <p:nvPr/>
          </p:nvSpPr>
          <p:spPr>
            <a:xfrm>
              <a:off x="2840742" y="0"/>
              <a:ext cx="1633717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Evaluating CSPs</a:t>
              </a:r>
            </a:p>
          </p:txBody>
        </p:sp>
        <p:sp>
          <p:nvSpPr>
            <p:cNvPr id="12" name="PptLabsAgenda_&amp;^@BeamShapeText_&amp;^@Notation_4"/>
            <p:cNvSpPr txBox="1"/>
            <p:nvPr/>
          </p:nvSpPr>
          <p:spPr>
            <a:xfrm>
              <a:off x="5590156" y="0"/>
              <a:ext cx="1011687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Notation</a:t>
              </a:r>
            </a:p>
          </p:txBody>
        </p:sp>
        <p:sp>
          <p:nvSpPr>
            <p:cNvPr id="13" name="PptLabsAgenda_&amp;^@BeamShapeText_&amp;^@Estimation_5"/>
            <p:cNvSpPr txBox="1"/>
            <p:nvPr/>
          </p:nvSpPr>
          <p:spPr>
            <a:xfrm>
              <a:off x="7944270" y="0"/>
              <a:ext cx="1180260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>
                  <a:solidFill>
                    <a:srgbClr val="FFFF00"/>
                  </a:solidFill>
                </a:rPr>
                <a:t>Estimation</a:t>
              </a:r>
            </a:p>
          </p:txBody>
        </p:sp>
        <p:sp>
          <p:nvSpPr>
            <p:cNvPr id="14" name="PptLabsAgenda_&amp;^@BeamShapeText_&amp;^@Aims_6"/>
            <p:cNvSpPr txBox="1"/>
            <p:nvPr/>
          </p:nvSpPr>
          <p:spPr>
            <a:xfrm>
              <a:off x="10650436" y="0"/>
              <a:ext cx="644728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Aims</a:t>
              </a:r>
            </a:p>
          </p:txBody>
        </p:sp>
      </p:grpSp>
      <p:pic>
        <p:nvPicPr>
          <p:cNvPr id="4" name="Slik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031" y="4573828"/>
            <a:ext cx="7388239" cy="191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9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9847" y="484632"/>
            <a:ext cx="10707183" cy="1609344"/>
          </a:xfrm>
        </p:spPr>
        <p:txBody>
          <a:bodyPr>
            <a:normAutofit/>
          </a:bodyPr>
          <a:lstStyle/>
          <a:p>
            <a:r>
              <a:rPr lang="sl-SI" sz="48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PROPOSED METHOD</a:t>
            </a:r>
            <a:endParaRPr lang="en-US" sz="4800" cap="non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1069848" y="2121408"/>
                <a:ext cx="9725670" cy="4371756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Estimate the number of “missing” cancer cases in DG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Impute age at diagnosis for “missing” cancer cases in DG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Estimate the distribution of lead time (L) via deconvolution: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𝐷𝐺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𝐴𝐺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𝐿</m:t>
                    </m:r>
                  </m:oMath>
                </a14:m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By sampling values from L:</a:t>
                </a:r>
              </a:p>
              <a:p>
                <a:pPr marL="715963" lvl="1" indent="-182563"/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one can “find” </a:t>
                </a:r>
                <a:r>
                  <a:rPr 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overdetected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:r>
                  <a:rPr lang="en-US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overdiagnosed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cases in AG</a:t>
                </a:r>
              </a:p>
              <a:p>
                <a:pPr marL="715963" lvl="1" indent="-182563"/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one can eliminate lead time bias</a:t>
                </a:r>
              </a:p>
              <a:p>
                <a:pPr marL="442913" indent="-442913">
                  <a:buFont typeface="+mj-lt"/>
                  <a:buAutoNum type="arabicPeriod"/>
                </a:pP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Extract the survival curve for screen-detected cases in DG</a:t>
                </a:r>
              </a:p>
              <a:p>
                <a:pPr marL="442913" indent="-442913">
                  <a:buFont typeface="+mj-lt"/>
                  <a:buAutoNum type="arabicPeriod"/>
                </a:pP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Compare the survival curve for screen-detected cases in DG </a:t>
                </a:r>
                <a:b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and AG using bootstrap procedure</a:t>
                </a:r>
              </a:p>
              <a:p>
                <a:pPr lvl="1"/>
                <a:endParaRPr lang="sl-SI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sl-SI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sl-SI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sl-SI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sl-SI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l-SI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l-SI" sz="22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sl-SI" sz="22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848" y="2121408"/>
                <a:ext cx="9725670" cy="4371756"/>
              </a:xfrm>
              <a:blipFill>
                <a:blip r:embed="rId2"/>
                <a:stretch>
                  <a:fillRect l="-878" t="-1953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PptLabsAgenda_&amp;^@BeamShapeMainGroup_&amp;^@2021101221220689076"/>
          <p:cNvGrpSpPr/>
          <p:nvPr/>
        </p:nvGrpSpPr>
        <p:grpSpPr>
          <a:xfrm>
            <a:off x="0" y="0"/>
            <a:ext cx="12192000" cy="369332"/>
            <a:chOff x="0" y="0"/>
            <a:chExt cx="12192000" cy="369332"/>
          </a:xfrm>
        </p:grpSpPr>
        <p:sp>
          <p:nvSpPr>
            <p:cNvPr id="7" name="PptLabsAgenda_&amp;^@BeamShapeBackground_&amp;^@2021101221220685084"/>
            <p:cNvSpPr/>
            <p:nvPr/>
          </p:nvSpPr>
          <p:spPr>
            <a:xfrm>
              <a:off x="0" y="0"/>
              <a:ext cx="12192000" cy="369332"/>
            </a:xfrm>
            <a:prstGeom prst="rect">
              <a:avLst/>
            </a:prstGeom>
            <a:solidFill>
              <a:srgbClr val="000000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ptLabsAgenda_&amp;^@BeamShapeText_&amp;^@CSPs_2"/>
            <p:cNvSpPr txBox="1"/>
            <p:nvPr/>
          </p:nvSpPr>
          <p:spPr>
            <a:xfrm>
              <a:off x="909852" y="0"/>
              <a:ext cx="618696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CSPs</a:t>
              </a:r>
            </a:p>
          </p:txBody>
        </p:sp>
        <p:sp>
          <p:nvSpPr>
            <p:cNvPr id="9" name="PptLabsAgenda_&amp;^@BeamShapeText_&amp;^@Evaluating CSPs_3"/>
            <p:cNvSpPr txBox="1"/>
            <p:nvPr/>
          </p:nvSpPr>
          <p:spPr>
            <a:xfrm>
              <a:off x="2840742" y="0"/>
              <a:ext cx="1633717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Evaluating CSPs</a:t>
              </a:r>
            </a:p>
          </p:txBody>
        </p:sp>
        <p:sp>
          <p:nvSpPr>
            <p:cNvPr id="10" name="PptLabsAgenda_&amp;^@BeamShapeText_&amp;^@Notation_4"/>
            <p:cNvSpPr txBox="1"/>
            <p:nvPr/>
          </p:nvSpPr>
          <p:spPr>
            <a:xfrm>
              <a:off x="5590156" y="0"/>
              <a:ext cx="1011687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Notation</a:t>
              </a:r>
            </a:p>
          </p:txBody>
        </p:sp>
        <p:sp>
          <p:nvSpPr>
            <p:cNvPr id="11" name="PptLabsAgenda_&amp;^@BeamShapeText_&amp;^@Estimation_5"/>
            <p:cNvSpPr txBox="1"/>
            <p:nvPr/>
          </p:nvSpPr>
          <p:spPr>
            <a:xfrm>
              <a:off x="7944270" y="0"/>
              <a:ext cx="1180260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>
                  <a:solidFill>
                    <a:srgbClr val="FFFF00"/>
                  </a:solidFill>
                </a:rPr>
                <a:t>Estimation</a:t>
              </a:r>
            </a:p>
          </p:txBody>
        </p:sp>
        <p:sp>
          <p:nvSpPr>
            <p:cNvPr id="12" name="PptLabsAgenda_&amp;^@BeamShapeText_&amp;^@Aims_6"/>
            <p:cNvSpPr txBox="1"/>
            <p:nvPr/>
          </p:nvSpPr>
          <p:spPr>
            <a:xfrm>
              <a:off x="10650436" y="0"/>
              <a:ext cx="644728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Aims</a:t>
              </a:r>
            </a:p>
          </p:txBody>
        </p:sp>
      </p:grpSp>
      <p:pic>
        <p:nvPicPr>
          <p:cNvPr id="4" name="Slika 3">
            <a:extLst>
              <a:ext uri="{FF2B5EF4-FFF2-40B4-BE49-F238E27FC236}">
                <a16:creationId xmlns:a16="http://schemas.microsoft.com/office/drawing/2014/main" id="{9DA0E56F-3FF0-48ED-B3C0-6E19A307ED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585"/>
          <a:stretch/>
        </p:blipFill>
        <p:spPr>
          <a:xfrm>
            <a:off x="9124530" y="3591098"/>
            <a:ext cx="2480798" cy="305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7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9847" y="484632"/>
            <a:ext cx="10707183" cy="1609344"/>
          </a:xfrm>
        </p:spPr>
        <p:txBody>
          <a:bodyPr>
            <a:normAutofit/>
          </a:bodyPr>
          <a:lstStyle/>
          <a:p>
            <a:r>
              <a:rPr lang="sl-SI" sz="4800" cap="none" dirty="0">
                <a:latin typeface="Calibri Light" panose="020F0302020204030204" pitchFamily="34" charset="0"/>
                <a:cs typeface="Calibri Light" panose="020F0302020204030204" pitchFamily="34" charset="0"/>
              </a:rPr>
              <a:t>AIMS</a:t>
            </a:r>
            <a:endParaRPr lang="en-US" sz="4800" cap="non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371756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Define and explore different sources of bias that occur when evaluating the effectiveness of CSPs.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Develop a non-parametric methodology for evaluation of the effectiveness of CSPs. 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Examine the properties of the proposed method. 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Illustrate the proposed method using data from the Slovenian breast cancer screening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DORA.</a:t>
            </a:r>
          </a:p>
          <a:p>
            <a:pPr lvl="1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sl-S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sl-SI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sl-SI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sl-SI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l-SI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l-SI" sz="2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l-SI" sz="2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PptLabsAgenda_&amp;^@BeamShapeMainGroup_&amp;^@2021101221220689076"/>
          <p:cNvGrpSpPr/>
          <p:nvPr/>
        </p:nvGrpSpPr>
        <p:grpSpPr>
          <a:xfrm>
            <a:off x="0" y="0"/>
            <a:ext cx="12192000" cy="369332"/>
            <a:chOff x="0" y="0"/>
            <a:chExt cx="12192000" cy="369332"/>
          </a:xfrm>
        </p:grpSpPr>
        <p:sp>
          <p:nvSpPr>
            <p:cNvPr id="5" name="PptLabsAgenda_&amp;^@BeamShapeBackground_&amp;^@2021101221220685084"/>
            <p:cNvSpPr/>
            <p:nvPr/>
          </p:nvSpPr>
          <p:spPr>
            <a:xfrm>
              <a:off x="0" y="0"/>
              <a:ext cx="12192000" cy="369332"/>
            </a:xfrm>
            <a:prstGeom prst="rect">
              <a:avLst/>
            </a:prstGeom>
            <a:solidFill>
              <a:srgbClr val="000000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ptLabsAgenda_&amp;^@BeamShapeText_&amp;^@CSPs_2"/>
            <p:cNvSpPr txBox="1"/>
            <p:nvPr/>
          </p:nvSpPr>
          <p:spPr>
            <a:xfrm>
              <a:off x="909852" y="0"/>
              <a:ext cx="618696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CSPs</a:t>
              </a:r>
            </a:p>
          </p:txBody>
        </p:sp>
        <p:sp>
          <p:nvSpPr>
            <p:cNvPr id="7" name="PptLabsAgenda_&amp;^@BeamShapeText_&amp;^@Evaluating CSPs_3"/>
            <p:cNvSpPr txBox="1"/>
            <p:nvPr/>
          </p:nvSpPr>
          <p:spPr>
            <a:xfrm>
              <a:off x="2840742" y="0"/>
              <a:ext cx="1633717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Evaluating CSPs</a:t>
              </a:r>
            </a:p>
          </p:txBody>
        </p:sp>
        <p:sp>
          <p:nvSpPr>
            <p:cNvPr id="8" name="PptLabsAgenda_&amp;^@BeamShapeText_&amp;^@Notation_4"/>
            <p:cNvSpPr txBox="1"/>
            <p:nvPr/>
          </p:nvSpPr>
          <p:spPr>
            <a:xfrm>
              <a:off x="5590156" y="0"/>
              <a:ext cx="1011687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Notation</a:t>
              </a:r>
            </a:p>
          </p:txBody>
        </p:sp>
        <p:sp>
          <p:nvSpPr>
            <p:cNvPr id="9" name="PptLabsAgenda_&amp;^@BeamShapeText_&amp;^@Estimation_5"/>
            <p:cNvSpPr txBox="1"/>
            <p:nvPr/>
          </p:nvSpPr>
          <p:spPr>
            <a:xfrm>
              <a:off x="7944270" y="0"/>
              <a:ext cx="1180260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Estimation</a:t>
              </a:r>
            </a:p>
          </p:txBody>
        </p:sp>
        <p:sp>
          <p:nvSpPr>
            <p:cNvPr id="10" name="PptLabsAgenda_&amp;^@BeamShapeText_&amp;^@Aims_6"/>
            <p:cNvSpPr txBox="1"/>
            <p:nvPr/>
          </p:nvSpPr>
          <p:spPr>
            <a:xfrm>
              <a:off x="10650436" y="0"/>
              <a:ext cx="644728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>
                  <a:solidFill>
                    <a:srgbClr val="FFFF00"/>
                  </a:solidFill>
                </a:rPr>
                <a:t>Aims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956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HOW DO </a:t>
            </a:r>
            <a:r>
              <a:rPr lang="sl-SI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CSP</a:t>
            </a:r>
            <a:r>
              <a:rPr lang="sl-SI" sz="4800" cap="non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lang="sl-SI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 WORK?</a:t>
            </a:r>
            <a:endParaRPr lang="en-US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6" name="Označba mesta vsebine 2"/>
          <p:cNvSpPr>
            <a:spLocks noGrp="1"/>
          </p:cNvSpPr>
          <p:nvPr>
            <p:ph idx="1"/>
          </p:nvPr>
        </p:nvSpPr>
        <p:spPr>
          <a:xfrm>
            <a:off x="7264010" y="5053662"/>
            <a:ext cx="3684405" cy="760990"/>
          </a:xfrm>
          <a:ln>
            <a:noFill/>
            <a:prstDash val="lgDash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screen-detected </a:t>
            </a:r>
            <a:r>
              <a:rPr lang="sl-SI" sz="22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cancers</a:t>
            </a:r>
            <a:r>
              <a:rPr lang="en-US" sz="22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benefit from CSPs!</a:t>
            </a:r>
            <a:endParaRPr lang="en-US" sz="20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1069848" y="3706128"/>
            <a:ext cx="1961002" cy="6720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INVITATION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(whole population) </a:t>
            </a:r>
          </a:p>
        </p:txBody>
      </p:sp>
      <p:cxnSp>
        <p:nvCxnSpPr>
          <p:cNvPr id="6" name="Raven puščični povezovalnik 5"/>
          <p:cNvCxnSpPr>
            <a:stCxn id="4" idx="3"/>
            <a:endCxn id="9" idx="1"/>
          </p:cNvCxnSpPr>
          <p:nvPr/>
        </p:nvCxnSpPr>
        <p:spPr>
          <a:xfrm flipV="1">
            <a:off x="3030850" y="3359620"/>
            <a:ext cx="705080" cy="682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Raven puščični povezovalnik 7"/>
          <p:cNvCxnSpPr>
            <a:stCxn id="4" idx="3"/>
            <a:endCxn id="11" idx="1"/>
          </p:cNvCxnSpPr>
          <p:nvPr/>
        </p:nvCxnSpPr>
        <p:spPr>
          <a:xfrm>
            <a:off x="3030850" y="4042143"/>
            <a:ext cx="705079" cy="649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ravokotnik 8"/>
          <p:cNvSpPr/>
          <p:nvPr/>
        </p:nvSpPr>
        <p:spPr>
          <a:xfrm>
            <a:off x="3735930" y="3023605"/>
            <a:ext cx="1641513" cy="6720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>
                <a:latin typeface="Calibri" panose="020F0502020204030204" pitchFamily="34" charset="0"/>
                <a:cs typeface="Calibri" panose="020F0502020204030204" pitchFamily="34" charset="0"/>
              </a:rPr>
              <a:t>ACCEPT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3735929" y="4355243"/>
            <a:ext cx="1641513" cy="6720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>
                <a:latin typeface="Calibri" panose="020F0502020204030204" pitchFamily="34" charset="0"/>
                <a:cs typeface="Calibri" panose="020F0502020204030204" pitchFamily="34" charset="0"/>
              </a:rPr>
              <a:t>DECLINE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Raven puščični povezovalnik 14"/>
          <p:cNvCxnSpPr>
            <a:cxnSpLocks/>
            <a:stCxn id="11" idx="2"/>
            <a:endCxn id="18" idx="0"/>
          </p:cNvCxnSpPr>
          <p:nvPr/>
        </p:nvCxnSpPr>
        <p:spPr>
          <a:xfrm flipH="1">
            <a:off x="3383389" y="5027272"/>
            <a:ext cx="1173297" cy="925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aven puščični povezovalnik 16"/>
          <p:cNvCxnSpPr>
            <a:cxnSpLocks/>
            <a:stCxn id="11" idx="2"/>
            <a:endCxn id="19" idx="0"/>
          </p:cNvCxnSpPr>
          <p:nvPr/>
        </p:nvCxnSpPr>
        <p:spPr>
          <a:xfrm>
            <a:off x="4556686" y="5027272"/>
            <a:ext cx="966700" cy="925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Pravokotnik 17"/>
          <p:cNvSpPr/>
          <p:nvPr/>
        </p:nvSpPr>
        <p:spPr>
          <a:xfrm>
            <a:off x="2806793" y="5952689"/>
            <a:ext cx="1153191" cy="5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CANCER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Pravokotnik 18"/>
          <p:cNvSpPr/>
          <p:nvPr/>
        </p:nvSpPr>
        <p:spPr>
          <a:xfrm>
            <a:off x="4867913" y="5952689"/>
            <a:ext cx="1310946" cy="5142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NO CANCER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Raven puščični povezovalnik 26"/>
          <p:cNvCxnSpPr>
            <a:cxnSpLocks/>
            <a:stCxn id="9" idx="3"/>
            <a:endCxn id="31" idx="1"/>
          </p:cNvCxnSpPr>
          <p:nvPr/>
        </p:nvCxnSpPr>
        <p:spPr>
          <a:xfrm flipV="1">
            <a:off x="5377443" y="2344987"/>
            <a:ext cx="1886568" cy="1014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Pravokotnik 30"/>
          <p:cNvSpPr/>
          <p:nvPr/>
        </p:nvSpPr>
        <p:spPr>
          <a:xfrm>
            <a:off x="7264011" y="2068873"/>
            <a:ext cx="2383362" cy="5522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NO CANCER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Pravokotnik 31"/>
          <p:cNvSpPr/>
          <p:nvPr/>
        </p:nvSpPr>
        <p:spPr>
          <a:xfrm>
            <a:off x="7264011" y="3102513"/>
            <a:ext cx="2383362" cy="5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INTERVAL CANCER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Pravokotnik 32"/>
          <p:cNvSpPr/>
          <p:nvPr/>
        </p:nvSpPr>
        <p:spPr>
          <a:xfrm>
            <a:off x="7264011" y="4098137"/>
            <a:ext cx="3496066" cy="5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SCREEN-DETECTED CANCER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4" name="Raven puščični povezovalnik 33"/>
          <p:cNvCxnSpPr>
            <a:cxnSpLocks/>
            <a:stCxn id="9" idx="3"/>
            <a:endCxn id="32" idx="1"/>
          </p:cNvCxnSpPr>
          <p:nvPr/>
        </p:nvCxnSpPr>
        <p:spPr>
          <a:xfrm flipV="1">
            <a:off x="5377443" y="3359619"/>
            <a:ext cx="188656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Raven puščični povezovalnik 36"/>
          <p:cNvCxnSpPr>
            <a:cxnSpLocks/>
            <a:stCxn id="9" idx="3"/>
            <a:endCxn id="33" idx="1"/>
          </p:cNvCxnSpPr>
          <p:nvPr/>
        </p:nvCxnSpPr>
        <p:spPr>
          <a:xfrm>
            <a:off x="5377443" y="3359620"/>
            <a:ext cx="1886568" cy="995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9" name="PptLabsAgenda_&amp;^@BeamShapeMainGroup_&amp;^@2021101221220689076"/>
          <p:cNvGrpSpPr/>
          <p:nvPr/>
        </p:nvGrpSpPr>
        <p:grpSpPr>
          <a:xfrm>
            <a:off x="0" y="0"/>
            <a:ext cx="12192000" cy="369332"/>
            <a:chOff x="0" y="0"/>
            <a:chExt cx="12192000" cy="369332"/>
          </a:xfrm>
        </p:grpSpPr>
        <p:sp>
          <p:nvSpPr>
            <p:cNvPr id="30" name="PptLabsAgenda_&amp;^@BeamShapeBackground_&amp;^@2021101221220685084"/>
            <p:cNvSpPr/>
            <p:nvPr/>
          </p:nvSpPr>
          <p:spPr>
            <a:xfrm>
              <a:off x="0" y="0"/>
              <a:ext cx="12192000" cy="369332"/>
            </a:xfrm>
            <a:prstGeom prst="rect">
              <a:avLst/>
            </a:prstGeom>
            <a:solidFill>
              <a:srgbClr val="000000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PptLabsAgenda_&amp;^@BeamShapeText_&amp;^@CSPs_2"/>
            <p:cNvSpPr txBox="1"/>
            <p:nvPr/>
          </p:nvSpPr>
          <p:spPr>
            <a:xfrm>
              <a:off x="909852" y="0"/>
              <a:ext cx="618696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>
                  <a:solidFill>
                    <a:srgbClr val="FFFF00"/>
                  </a:solidFill>
                </a:rPr>
                <a:t>CSPs</a:t>
              </a:r>
            </a:p>
          </p:txBody>
        </p:sp>
        <p:sp>
          <p:nvSpPr>
            <p:cNvPr id="36" name="PptLabsAgenda_&amp;^@BeamShapeText_&amp;^@Evaluating CSPs_3"/>
            <p:cNvSpPr txBox="1"/>
            <p:nvPr/>
          </p:nvSpPr>
          <p:spPr>
            <a:xfrm>
              <a:off x="2840742" y="0"/>
              <a:ext cx="1633717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Evaluating CSPs</a:t>
              </a:r>
            </a:p>
          </p:txBody>
        </p:sp>
        <p:sp>
          <p:nvSpPr>
            <p:cNvPr id="38" name="PptLabsAgenda_&amp;^@BeamShapeText_&amp;^@Notation_4"/>
            <p:cNvSpPr txBox="1"/>
            <p:nvPr/>
          </p:nvSpPr>
          <p:spPr>
            <a:xfrm>
              <a:off x="5590156" y="0"/>
              <a:ext cx="1011687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Notation</a:t>
              </a:r>
            </a:p>
          </p:txBody>
        </p:sp>
        <p:sp>
          <p:nvSpPr>
            <p:cNvPr id="39" name="PptLabsAgenda_&amp;^@BeamShapeText_&amp;^@Estimation_5"/>
            <p:cNvSpPr txBox="1"/>
            <p:nvPr/>
          </p:nvSpPr>
          <p:spPr>
            <a:xfrm>
              <a:off x="7944270" y="0"/>
              <a:ext cx="1180260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Estimation</a:t>
              </a:r>
            </a:p>
          </p:txBody>
        </p:sp>
        <p:sp>
          <p:nvSpPr>
            <p:cNvPr id="40" name="PptLabsAgenda_&amp;^@BeamShapeText_&amp;^@Aims_6"/>
            <p:cNvSpPr txBox="1"/>
            <p:nvPr/>
          </p:nvSpPr>
          <p:spPr>
            <a:xfrm>
              <a:off x="10650436" y="0"/>
              <a:ext cx="644728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Aims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864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p"/>
      <p:bldP spid="4" grpId="0" animBg="1"/>
      <p:bldP spid="9" grpId="0" animBg="1"/>
      <p:bldP spid="11" grpId="0" animBg="1"/>
      <p:bldP spid="18" grpId="0" animBg="1"/>
      <p:bldP spid="19" grpId="0" animBg="1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9847" y="484632"/>
            <a:ext cx="10707183" cy="1609344"/>
          </a:xfrm>
        </p:spPr>
        <p:txBody>
          <a:bodyPr>
            <a:normAutofit/>
          </a:bodyPr>
          <a:lstStyle/>
          <a:p>
            <a:r>
              <a:rPr lang="sl-SI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EVALUATING </a:t>
            </a:r>
            <a:r>
              <a:rPr lang="sl-SI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CSP</a:t>
            </a:r>
            <a:r>
              <a:rPr lang="sl-SI" sz="4800" cap="non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endParaRPr lang="en-US" sz="4800" cap="non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69848" y="2121408"/>
            <a:ext cx="10866120" cy="4572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200" b="1" dirty="0">
                <a:latin typeface="Calibri" panose="020F0502020204030204" pitchFamily="34" charset="0"/>
                <a:cs typeface="Calibri" panose="020F0502020204030204" pitchFamily="34" charset="0"/>
              </a:rPr>
              <a:t>Define working hypothesis: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PptLabsAgenda_&amp;^@BeamShapeMainGroup_&amp;^@2021101221220689076"/>
          <p:cNvGrpSpPr/>
          <p:nvPr/>
        </p:nvGrpSpPr>
        <p:grpSpPr>
          <a:xfrm>
            <a:off x="0" y="0"/>
            <a:ext cx="12192000" cy="369332"/>
            <a:chOff x="0" y="0"/>
            <a:chExt cx="12192000" cy="369332"/>
          </a:xfrm>
        </p:grpSpPr>
        <p:sp>
          <p:nvSpPr>
            <p:cNvPr id="13" name="PptLabsAgenda_&amp;^@BeamShapeBackground_&amp;^@2021101221220685084"/>
            <p:cNvSpPr/>
            <p:nvPr/>
          </p:nvSpPr>
          <p:spPr>
            <a:xfrm>
              <a:off x="0" y="0"/>
              <a:ext cx="12192000" cy="369332"/>
            </a:xfrm>
            <a:prstGeom prst="rect">
              <a:avLst/>
            </a:prstGeom>
            <a:solidFill>
              <a:srgbClr val="000000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ptLabsAgenda_&amp;^@BeamShapeText_&amp;^@CSPs_2"/>
            <p:cNvSpPr txBox="1"/>
            <p:nvPr/>
          </p:nvSpPr>
          <p:spPr>
            <a:xfrm>
              <a:off x="909852" y="0"/>
              <a:ext cx="618696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CSPs</a:t>
              </a:r>
            </a:p>
          </p:txBody>
        </p:sp>
        <p:sp>
          <p:nvSpPr>
            <p:cNvPr id="15" name="PptLabsAgenda_&amp;^@BeamShapeText_&amp;^@Evaluating CSPs_3"/>
            <p:cNvSpPr txBox="1"/>
            <p:nvPr/>
          </p:nvSpPr>
          <p:spPr>
            <a:xfrm>
              <a:off x="2840742" y="0"/>
              <a:ext cx="1633717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>
                  <a:solidFill>
                    <a:srgbClr val="FFFF00"/>
                  </a:solidFill>
                </a:rPr>
                <a:t>Evaluating CSPs</a:t>
              </a:r>
            </a:p>
          </p:txBody>
        </p:sp>
        <p:sp>
          <p:nvSpPr>
            <p:cNvPr id="16" name="PptLabsAgenda_&amp;^@BeamShapeText_&amp;^@Notation_4"/>
            <p:cNvSpPr txBox="1"/>
            <p:nvPr/>
          </p:nvSpPr>
          <p:spPr>
            <a:xfrm>
              <a:off x="5590156" y="0"/>
              <a:ext cx="1011687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Notation</a:t>
              </a:r>
            </a:p>
          </p:txBody>
        </p:sp>
        <p:sp>
          <p:nvSpPr>
            <p:cNvPr id="17" name="PptLabsAgenda_&amp;^@BeamShapeText_&amp;^@Estimation_5"/>
            <p:cNvSpPr txBox="1"/>
            <p:nvPr/>
          </p:nvSpPr>
          <p:spPr>
            <a:xfrm>
              <a:off x="7944270" y="0"/>
              <a:ext cx="1180260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Estimation</a:t>
              </a:r>
            </a:p>
          </p:txBody>
        </p:sp>
        <p:sp>
          <p:nvSpPr>
            <p:cNvPr id="18" name="PptLabsAgenda_&amp;^@BeamShapeText_&amp;^@Aims_6"/>
            <p:cNvSpPr txBox="1"/>
            <p:nvPr/>
          </p:nvSpPr>
          <p:spPr>
            <a:xfrm>
              <a:off x="10650436" y="0"/>
              <a:ext cx="644728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Aims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744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9847" y="484632"/>
            <a:ext cx="10707183" cy="1609344"/>
          </a:xfrm>
        </p:spPr>
        <p:txBody>
          <a:bodyPr>
            <a:normAutofit/>
          </a:bodyPr>
          <a:lstStyle/>
          <a:p>
            <a:r>
              <a:rPr lang="sl-SI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EVALUATING </a:t>
            </a:r>
            <a:r>
              <a:rPr lang="sl-SI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CSP</a:t>
            </a:r>
            <a:r>
              <a:rPr lang="sl-SI" sz="4800" cap="none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endParaRPr lang="en-US" sz="4800" cap="non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69848" y="2121408"/>
            <a:ext cx="10866120" cy="4572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Define working hypothesis: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early treatment is more successful in treating cancer compared to delayed treatment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Define appropriate experimental (EG) and control group (CG):</a:t>
            </a:r>
          </a:p>
          <a:p>
            <a:pPr lvl="2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EG: screen-detected cases treated at screen diagnosis (early treatment)</a:t>
            </a:r>
          </a:p>
          <a:p>
            <a:pPr lvl="2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CG: screen-detected cases treated at symptoms (delayed treatment)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Observe relevant outcomes:</a:t>
            </a:r>
            <a:r>
              <a:rPr lang="sl-SI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2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urvival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time</a:t>
            </a:r>
            <a:endParaRPr lang="sl-SI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Estimate: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estimate survival curves for the experimental and control group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Statistical test: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use statistical test to compare experimental and control group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PptLabsAgenda_&amp;^@BeamShapeMainGroup_&amp;^@2021101221220689076"/>
          <p:cNvGrpSpPr/>
          <p:nvPr/>
        </p:nvGrpSpPr>
        <p:grpSpPr>
          <a:xfrm>
            <a:off x="0" y="0"/>
            <a:ext cx="12192000" cy="369332"/>
            <a:chOff x="0" y="0"/>
            <a:chExt cx="12192000" cy="369332"/>
          </a:xfrm>
        </p:grpSpPr>
        <p:sp>
          <p:nvSpPr>
            <p:cNvPr id="13" name="PptLabsAgenda_&amp;^@BeamShapeBackground_&amp;^@2021101221220685084"/>
            <p:cNvSpPr/>
            <p:nvPr/>
          </p:nvSpPr>
          <p:spPr>
            <a:xfrm>
              <a:off x="0" y="0"/>
              <a:ext cx="12192000" cy="369332"/>
            </a:xfrm>
            <a:prstGeom prst="rect">
              <a:avLst/>
            </a:prstGeom>
            <a:solidFill>
              <a:srgbClr val="000000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ptLabsAgenda_&amp;^@BeamShapeText_&amp;^@CSPs_2"/>
            <p:cNvSpPr txBox="1"/>
            <p:nvPr/>
          </p:nvSpPr>
          <p:spPr>
            <a:xfrm>
              <a:off x="909852" y="0"/>
              <a:ext cx="618696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CSPs</a:t>
              </a:r>
            </a:p>
          </p:txBody>
        </p:sp>
        <p:sp>
          <p:nvSpPr>
            <p:cNvPr id="15" name="PptLabsAgenda_&amp;^@BeamShapeText_&amp;^@Evaluating CSPs_3"/>
            <p:cNvSpPr txBox="1"/>
            <p:nvPr/>
          </p:nvSpPr>
          <p:spPr>
            <a:xfrm>
              <a:off x="2840742" y="0"/>
              <a:ext cx="1633717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>
                  <a:solidFill>
                    <a:srgbClr val="FFFF00"/>
                  </a:solidFill>
                </a:rPr>
                <a:t>Evaluating CSPs</a:t>
              </a:r>
            </a:p>
          </p:txBody>
        </p:sp>
        <p:sp>
          <p:nvSpPr>
            <p:cNvPr id="16" name="PptLabsAgenda_&amp;^@BeamShapeText_&amp;^@Notation_4"/>
            <p:cNvSpPr txBox="1"/>
            <p:nvPr/>
          </p:nvSpPr>
          <p:spPr>
            <a:xfrm>
              <a:off x="5590156" y="0"/>
              <a:ext cx="1011687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Notation</a:t>
              </a:r>
            </a:p>
          </p:txBody>
        </p:sp>
        <p:sp>
          <p:nvSpPr>
            <p:cNvPr id="17" name="PptLabsAgenda_&amp;^@BeamShapeText_&amp;^@Estimation_5"/>
            <p:cNvSpPr txBox="1"/>
            <p:nvPr/>
          </p:nvSpPr>
          <p:spPr>
            <a:xfrm>
              <a:off x="7944270" y="0"/>
              <a:ext cx="1180260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Estimation</a:t>
              </a:r>
            </a:p>
          </p:txBody>
        </p:sp>
        <p:sp>
          <p:nvSpPr>
            <p:cNvPr id="18" name="PptLabsAgenda_&amp;^@BeamShapeText_&amp;^@Aims_6"/>
            <p:cNvSpPr txBox="1"/>
            <p:nvPr/>
          </p:nvSpPr>
          <p:spPr>
            <a:xfrm>
              <a:off x="10650436" y="0"/>
              <a:ext cx="644728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Aims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050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HYPOTHETICAL EXPERIMENT</a:t>
            </a:r>
            <a:endParaRPr lang="en-US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1069848" y="3706128"/>
            <a:ext cx="1961002" cy="6720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INVITATION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(whole population) </a:t>
            </a:r>
          </a:p>
        </p:txBody>
      </p:sp>
      <p:cxnSp>
        <p:nvCxnSpPr>
          <p:cNvPr id="6" name="Raven puščični povezovalnik 5"/>
          <p:cNvCxnSpPr>
            <a:stCxn id="4" idx="3"/>
            <a:endCxn id="9" idx="1"/>
          </p:cNvCxnSpPr>
          <p:nvPr/>
        </p:nvCxnSpPr>
        <p:spPr>
          <a:xfrm flipV="1">
            <a:off x="3030850" y="3359620"/>
            <a:ext cx="705080" cy="682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Raven puščični povezovalnik 7"/>
          <p:cNvCxnSpPr>
            <a:stCxn id="4" idx="3"/>
            <a:endCxn id="11" idx="1"/>
          </p:cNvCxnSpPr>
          <p:nvPr/>
        </p:nvCxnSpPr>
        <p:spPr>
          <a:xfrm>
            <a:off x="3030850" y="4042143"/>
            <a:ext cx="705079" cy="649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ravokotnik 8"/>
          <p:cNvSpPr/>
          <p:nvPr/>
        </p:nvSpPr>
        <p:spPr>
          <a:xfrm>
            <a:off x="3735930" y="3023605"/>
            <a:ext cx="1641513" cy="6720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>
                <a:latin typeface="Calibri" panose="020F0502020204030204" pitchFamily="34" charset="0"/>
                <a:cs typeface="Calibri" panose="020F0502020204030204" pitchFamily="34" charset="0"/>
              </a:rPr>
              <a:t>ACCEPT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3735929" y="4355243"/>
            <a:ext cx="1641513" cy="6720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>
                <a:latin typeface="Calibri" panose="020F0502020204030204" pitchFamily="34" charset="0"/>
                <a:cs typeface="Calibri" panose="020F0502020204030204" pitchFamily="34" charset="0"/>
              </a:rPr>
              <a:t>DECLINE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Raven puščični povezovalnik 14"/>
          <p:cNvCxnSpPr>
            <a:stCxn id="11" idx="2"/>
            <a:endCxn id="18" idx="0"/>
          </p:cNvCxnSpPr>
          <p:nvPr/>
        </p:nvCxnSpPr>
        <p:spPr>
          <a:xfrm flipH="1">
            <a:off x="3383389" y="5027272"/>
            <a:ext cx="1173297" cy="925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aven puščični povezovalnik 16"/>
          <p:cNvCxnSpPr>
            <a:stCxn id="11" idx="2"/>
            <a:endCxn id="19" idx="0"/>
          </p:cNvCxnSpPr>
          <p:nvPr/>
        </p:nvCxnSpPr>
        <p:spPr>
          <a:xfrm>
            <a:off x="4556686" y="5027272"/>
            <a:ext cx="1099345" cy="925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Pravokotnik 17"/>
          <p:cNvSpPr/>
          <p:nvPr/>
        </p:nvSpPr>
        <p:spPr>
          <a:xfrm>
            <a:off x="2806793" y="5952689"/>
            <a:ext cx="1153191" cy="5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CANCER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Pravokotnik 18"/>
          <p:cNvSpPr/>
          <p:nvPr/>
        </p:nvSpPr>
        <p:spPr>
          <a:xfrm>
            <a:off x="4867912" y="5952689"/>
            <a:ext cx="1576237" cy="5142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NO CANCER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Raven puščični povezovalnik 26"/>
          <p:cNvCxnSpPr>
            <a:cxnSpLocks/>
            <a:stCxn id="9" idx="3"/>
            <a:endCxn id="28" idx="1"/>
          </p:cNvCxnSpPr>
          <p:nvPr/>
        </p:nvCxnSpPr>
        <p:spPr>
          <a:xfrm flipV="1">
            <a:off x="5377443" y="2305286"/>
            <a:ext cx="1886568" cy="1054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Pravokotnik 31"/>
          <p:cNvSpPr/>
          <p:nvPr/>
        </p:nvSpPr>
        <p:spPr>
          <a:xfrm>
            <a:off x="7264011" y="3102513"/>
            <a:ext cx="2383362" cy="5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INTERVAL CANCER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Pravokotnik 32"/>
          <p:cNvSpPr/>
          <p:nvPr/>
        </p:nvSpPr>
        <p:spPr>
          <a:xfrm>
            <a:off x="7264011" y="4098137"/>
            <a:ext cx="3496066" cy="5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SCREEN-DETECTED CANCER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4" name="Raven puščični povezovalnik 33"/>
          <p:cNvCxnSpPr>
            <a:stCxn id="9" idx="3"/>
            <a:endCxn id="32" idx="1"/>
          </p:cNvCxnSpPr>
          <p:nvPr/>
        </p:nvCxnSpPr>
        <p:spPr>
          <a:xfrm flipV="1">
            <a:off x="5377443" y="3359619"/>
            <a:ext cx="188656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Raven puščični povezovalnik 36"/>
          <p:cNvCxnSpPr>
            <a:stCxn id="9" idx="3"/>
            <a:endCxn id="33" idx="1"/>
          </p:cNvCxnSpPr>
          <p:nvPr/>
        </p:nvCxnSpPr>
        <p:spPr>
          <a:xfrm>
            <a:off x="5377443" y="3359620"/>
            <a:ext cx="1886568" cy="995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aven puščični povezovalnik 19"/>
          <p:cNvCxnSpPr>
            <a:stCxn id="33" idx="2"/>
            <a:endCxn id="26" idx="0"/>
          </p:cNvCxnSpPr>
          <p:nvPr/>
        </p:nvCxnSpPr>
        <p:spPr>
          <a:xfrm>
            <a:off x="9012044" y="4612348"/>
            <a:ext cx="1157323" cy="670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Raven puščični povezovalnik 21"/>
          <p:cNvCxnSpPr>
            <a:stCxn id="33" idx="2"/>
            <a:endCxn id="25" idx="0"/>
          </p:cNvCxnSpPr>
          <p:nvPr/>
        </p:nvCxnSpPr>
        <p:spPr>
          <a:xfrm flipH="1">
            <a:off x="7912699" y="4612348"/>
            <a:ext cx="1099345" cy="670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Pravokotnik 24"/>
          <p:cNvSpPr/>
          <p:nvPr/>
        </p:nvSpPr>
        <p:spPr>
          <a:xfrm>
            <a:off x="7114135" y="5282518"/>
            <a:ext cx="1597128" cy="5142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b="1" dirty="0">
                <a:latin typeface="Calibri" panose="020F0502020204030204" pitchFamily="34" charset="0"/>
                <a:cs typeface="Calibri" panose="020F0502020204030204" pitchFamily="34" charset="0"/>
              </a:rPr>
              <a:t>TREAT AT SYMPTOMS 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Pravokotnik 25"/>
          <p:cNvSpPr/>
          <p:nvPr/>
        </p:nvSpPr>
        <p:spPr>
          <a:xfrm>
            <a:off x="9154288" y="5282517"/>
            <a:ext cx="2030158" cy="5142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b="1" dirty="0">
                <a:latin typeface="Calibri" panose="020F0502020204030204" pitchFamily="34" charset="0"/>
                <a:cs typeface="Calibri" panose="020F0502020204030204" pitchFamily="34" charset="0"/>
              </a:rPr>
              <a:t>TREAT AT SCREEN DIAGNOSIS 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Pravokotnik 27">
            <a:extLst>
              <a:ext uri="{FF2B5EF4-FFF2-40B4-BE49-F238E27FC236}">
                <a16:creationId xmlns:a16="http://schemas.microsoft.com/office/drawing/2014/main" id="{77D98D25-0BF9-43D7-84CA-D890877E74A3}"/>
              </a:ext>
            </a:extLst>
          </p:cNvPr>
          <p:cNvSpPr/>
          <p:nvPr/>
        </p:nvSpPr>
        <p:spPr>
          <a:xfrm>
            <a:off x="7264011" y="2048180"/>
            <a:ext cx="2383362" cy="5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NO CANCER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9" name="PptLabsAgenda_&amp;^@BeamShapeMainGroup_&amp;^@2021101221220689076"/>
          <p:cNvGrpSpPr/>
          <p:nvPr/>
        </p:nvGrpSpPr>
        <p:grpSpPr>
          <a:xfrm>
            <a:off x="0" y="0"/>
            <a:ext cx="12192000" cy="369332"/>
            <a:chOff x="0" y="0"/>
            <a:chExt cx="12192000" cy="369332"/>
          </a:xfrm>
        </p:grpSpPr>
        <p:sp>
          <p:nvSpPr>
            <p:cNvPr id="40" name="PptLabsAgenda_&amp;^@BeamShapeBackground_&amp;^@2021101221220685084"/>
            <p:cNvSpPr/>
            <p:nvPr/>
          </p:nvSpPr>
          <p:spPr>
            <a:xfrm>
              <a:off x="0" y="0"/>
              <a:ext cx="12192000" cy="369332"/>
            </a:xfrm>
            <a:prstGeom prst="rect">
              <a:avLst/>
            </a:prstGeom>
            <a:solidFill>
              <a:srgbClr val="000000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PptLabsAgenda_&amp;^@BeamShapeText_&amp;^@CSPs_2"/>
            <p:cNvSpPr txBox="1"/>
            <p:nvPr/>
          </p:nvSpPr>
          <p:spPr>
            <a:xfrm>
              <a:off x="909852" y="0"/>
              <a:ext cx="618696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CSPs</a:t>
              </a:r>
            </a:p>
          </p:txBody>
        </p:sp>
        <p:sp>
          <p:nvSpPr>
            <p:cNvPr id="42" name="PptLabsAgenda_&amp;^@BeamShapeText_&amp;^@Evaluating CSPs_3"/>
            <p:cNvSpPr txBox="1"/>
            <p:nvPr/>
          </p:nvSpPr>
          <p:spPr>
            <a:xfrm>
              <a:off x="2840742" y="0"/>
              <a:ext cx="1633717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>
                  <a:solidFill>
                    <a:srgbClr val="FFFF00"/>
                  </a:solidFill>
                </a:rPr>
                <a:t>Evaluating CSPs</a:t>
              </a:r>
            </a:p>
          </p:txBody>
        </p:sp>
        <p:sp>
          <p:nvSpPr>
            <p:cNvPr id="43" name="PptLabsAgenda_&amp;^@BeamShapeText_&amp;^@Notation_4"/>
            <p:cNvSpPr txBox="1"/>
            <p:nvPr/>
          </p:nvSpPr>
          <p:spPr>
            <a:xfrm>
              <a:off x="5590156" y="0"/>
              <a:ext cx="1011687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Notation</a:t>
              </a:r>
            </a:p>
          </p:txBody>
        </p:sp>
        <p:sp>
          <p:nvSpPr>
            <p:cNvPr id="44" name="PptLabsAgenda_&amp;^@BeamShapeText_&amp;^@Estimation_5"/>
            <p:cNvSpPr txBox="1"/>
            <p:nvPr/>
          </p:nvSpPr>
          <p:spPr>
            <a:xfrm>
              <a:off x="7944270" y="0"/>
              <a:ext cx="1180260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Estimation</a:t>
              </a:r>
            </a:p>
          </p:txBody>
        </p:sp>
        <p:sp>
          <p:nvSpPr>
            <p:cNvPr id="45" name="PptLabsAgenda_&amp;^@BeamShapeText_&amp;^@Aims_6"/>
            <p:cNvSpPr txBox="1"/>
            <p:nvPr/>
          </p:nvSpPr>
          <p:spPr>
            <a:xfrm>
              <a:off x="10650436" y="0"/>
              <a:ext cx="644728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Aims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838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18" grpId="0" animBg="1"/>
      <p:bldP spid="19" grpId="0" animBg="1"/>
      <p:bldP spid="32" grpId="0" animBg="1"/>
      <p:bldP spid="33" grpId="0" animBg="1"/>
      <p:bldP spid="25" grpId="0" animBg="1"/>
      <p:bldP spid="26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OBSERVATIONAL STUDY</a:t>
            </a:r>
            <a:endParaRPr lang="en-US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1069848" y="3706128"/>
            <a:ext cx="1961002" cy="6720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INVITATION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(whole population) </a:t>
            </a:r>
          </a:p>
        </p:txBody>
      </p:sp>
      <p:cxnSp>
        <p:nvCxnSpPr>
          <p:cNvPr id="6" name="Raven puščični povezovalnik 5"/>
          <p:cNvCxnSpPr>
            <a:stCxn id="4" idx="3"/>
            <a:endCxn id="9" idx="1"/>
          </p:cNvCxnSpPr>
          <p:nvPr/>
        </p:nvCxnSpPr>
        <p:spPr>
          <a:xfrm flipV="1">
            <a:off x="3030850" y="3359620"/>
            <a:ext cx="705080" cy="682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Raven puščični povezovalnik 7"/>
          <p:cNvCxnSpPr>
            <a:stCxn id="4" idx="3"/>
            <a:endCxn id="11" idx="1"/>
          </p:cNvCxnSpPr>
          <p:nvPr/>
        </p:nvCxnSpPr>
        <p:spPr>
          <a:xfrm>
            <a:off x="3030850" y="4042143"/>
            <a:ext cx="705079" cy="649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ravokotnik 8"/>
          <p:cNvSpPr/>
          <p:nvPr/>
        </p:nvSpPr>
        <p:spPr>
          <a:xfrm>
            <a:off x="3735930" y="3023605"/>
            <a:ext cx="1641513" cy="6720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>
                <a:latin typeface="Calibri" panose="020F0502020204030204" pitchFamily="34" charset="0"/>
                <a:cs typeface="Calibri" panose="020F0502020204030204" pitchFamily="34" charset="0"/>
              </a:rPr>
              <a:t>ACCEPT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3735929" y="4355243"/>
            <a:ext cx="1641513" cy="6720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>
                <a:latin typeface="Calibri" panose="020F0502020204030204" pitchFamily="34" charset="0"/>
                <a:cs typeface="Calibri" panose="020F0502020204030204" pitchFamily="34" charset="0"/>
              </a:rPr>
              <a:t>DECLINE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Raven puščični povezovalnik 14"/>
          <p:cNvCxnSpPr>
            <a:stCxn id="11" idx="2"/>
            <a:endCxn id="18" idx="0"/>
          </p:cNvCxnSpPr>
          <p:nvPr/>
        </p:nvCxnSpPr>
        <p:spPr>
          <a:xfrm flipH="1">
            <a:off x="3383389" y="5027272"/>
            <a:ext cx="1173297" cy="925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aven puščični povezovalnik 16"/>
          <p:cNvCxnSpPr>
            <a:stCxn id="11" idx="2"/>
            <a:endCxn id="19" idx="0"/>
          </p:cNvCxnSpPr>
          <p:nvPr/>
        </p:nvCxnSpPr>
        <p:spPr>
          <a:xfrm>
            <a:off x="4556686" y="5027272"/>
            <a:ext cx="1099345" cy="925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Pravokotnik 17"/>
          <p:cNvSpPr/>
          <p:nvPr/>
        </p:nvSpPr>
        <p:spPr>
          <a:xfrm>
            <a:off x="2806793" y="5952689"/>
            <a:ext cx="1153191" cy="5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CANCER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Pravokotnik 18"/>
          <p:cNvSpPr/>
          <p:nvPr/>
        </p:nvSpPr>
        <p:spPr>
          <a:xfrm>
            <a:off x="4867912" y="5952689"/>
            <a:ext cx="1576237" cy="5142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NO CANCER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Raven puščični povezovalnik 26"/>
          <p:cNvCxnSpPr>
            <a:cxnSpLocks/>
            <a:stCxn id="9" idx="3"/>
            <a:endCxn id="29" idx="1"/>
          </p:cNvCxnSpPr>
          <p:nvPr/>
        </p:nvCxnSpPr>
        <p:spPr>
          <a:xfrm flipV="1">
            <a:off x="5377443" y="2305286"/>
            <a:ext cx="1886568" cy="1054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Pravokotnik 31"/>
          <p:cNvSpPr/>
          <p:nvPr/>
        </p:nvSpPr>
        <p:spPr>
          <a:xfrm>
            <a:off x="7264011" y="3102513"/>
            <a:ext cx="2383362" cy="5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INTERVAL CANCER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Pravokotnik 32"/>
          <p:cNvSpPr/>
          <p:nvPr/>
        </p:nvSpPr>
        <p:spPr>
          <a:xfrm>
            <a:off x="7264011" y="4098137"/>
            <a:ext cx="3496066" cy="5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SCREEN-DETECTED CANCER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4" name="Raven puščični povezovalnik 33"/>
          <p:cNvCxnSpPr>
            <a:stCxn id="9" idx="3"/>
            <a:endCxn id="32" idx="1"/>
          </p:cNvCxnSpPr>
          <p:nvPr/>
        </p:nvCxnSpPr>
        <p:spPr>
          <a:xfrm flipV="1">
            <a:off x="5377443" y="3359619"/>
            <a:ext cx="188656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Raven puščični povezovalnik 36"/>
          <p:cNvCxnSpPr>
            <a:stCxn id="9" idx="3"/>
            <a:endCxn id="33" idx="1"/>
          </p:cNvCxnSpPr>
          <p:nvPr/>
        </p:nvCxnSpPr>
        <p:spPr>
          <a:xfrm>
            <a:off x="5377443" y="3359620"/>
            <a:ext cx="1886568" cy="995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aven puščični povezovalnik 19"/>
          <p:cNvCxnSpPr>
            <a:stCxn id="33" idx="2"/>
            <a:endCxn id="26" idx="0"/>
          </p:cNvCxnSpPr>
          <p:nvPr/>
        </p:nvCxnSpPr>
        <p:spPr>
          <a:xfrm>
            <a:off x="9012044" y="4612348"/>
            <a:ext cx="1157323" cy="670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Raven puščični povezovalnik 21"/>
          <p:cNvCxnSpPr>
            <a:stCxn id="33" idx="2"/>
            <a:endCxn id="25" idx="0"/>
          </p:cNvCxnSpPr>
          <p:nvPr/>
        </p:nvCxnSpPr>
        <p:spPr>
          <a:xfrm flipH="1">
            <a:off x="7912699" y="4612348"/>
            <a:ext cx="1099345" cy="67017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Pravokotnik 24"/>
          <p:cNvSpPr/>
          <p:nvPr/>
        </p:nvSpPr>
        <p:spPr>
          <a:xfrm>
            <a:off x="7114135" y="5282518"/>
            <a:ext cx="1597128" cy="51421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 AT SYMPTOMS </a:t>
            </a:r>
            <a:endParaRPr lang="en-US" sz="16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Pravokotnik 25"/>
          <p:cNvSpPr/>
          <p:nvPr/>
        </p:nvSpPr>
        <p:spPr>
          <a:xfrm>
            <a:off x="9154288" y="5282517"/>
            <a:ext cx="2030158" cy="5142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b="1" dirty="0">
                <a:latin typeface="Calibri" panose="020F0502020204030204" pitchFamily="34" charset="0"/>
                <a:cs typeface="Calibri" panose="020F0502020204030204" pitchFamily="34" charset="0"/>
              </a:rPr>
              <a:t>TREAT AT SCREEN DIAGNOSIS 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9" name="PptLabsAgenda_&amp;^@BeamShapeMainGroup_&amp;^@2021101221220689076"/>
          <p:cNvGrpSpPr/>
          <p:nvPr/>
        </p:nvGrpSpPr>
        <p:grpSpPr>
          <a:xfrm>
            <a:off x="0" y="0"/>
            <a:ext cx="12192000" cy="369332"/>
            <a:chOff x="0" y="0"/>
            <a:chExt cx="12192000" cy="369332"/>
          </a:xfrm>
        </p:grpSpPr>
        <p:sp>
          <p:nvSpPr>
            <p:cNvPr id="40" name="PptLabsAgenda_&amp;^@BeamShapeBackground_&amp;^@2021101221220685084"/>
            <p:cNvSpPr/>
            <p:nvPr/>
          </p:nvSpPr>
          <p:spPr>
            <a:xfrm>
              <a:off x="0" y="0"/>
              <a:ext cx="12192000" cy="369332"/>
            </a:xfrm>
            <a:prstGeom prst="rect">
              <a:avLst/>
            </a:prstGeom>
            <a:solidFill>
              <a:srgbClr val="000000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PptLabsAgenda_&amp;^@BeamShapeText_&amp;^@CSPs_2"/>
            <p:cNvSpPr txBox="1"/>
            <p:nvPr/>
          </p:nvSpPr>
          <p:spPr>
            <a:xfrm>
              <a:off x="909852" y="0"/>
              <a:ext cx="618696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CSPs</a:t>
              </a:r>
            </a:p>
          </p:txBody>
        </p:sp>
        <p:sp>
          <p:nvSpPr>
            <p:cNvPr id="42" name="PptLabsAgenda_&amp;^@BeamShapeText_&amp;^@Evaluating CSPs_3"/>
            <p:cNvSpPr txBox="1"/>
            <p:nvPr/>
          </p:nvSpPr>
          <p:spPr>
            <a:xfrm>
              <a:off x="2840742" y="0"/>
              <a:ext cx="1633717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>
                  <a:solidFill>
                    <a:srgbClr val="FFFF00"/>
                  </a:solidFill>
                </a:rPr>
                <a:t>Evaluating CSPs</a:t>
              </a:r>
            </a:p>
          </p:txBody>
        </p:sp>
        <p:sp>
          <p:nvSpPr>
            <p:cNvPr id="43" name="PptLabsAgenda_&amp;^@BeamShapeText_&amp;^@Notation_4"/>
            <p:cNvSpPr txBox="1"/>
            <p:nvPr/>
          </p:nvSpPr>
          <p:spPr>
            <a:xfrm>
              <a:off x="5590156" y="0"/>
              <a:ext cx="1011687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Notation</a:t>
              </a:r>
            </a:p>
          </p:txBody>
        </p:sp>
        <p:sp>
          <p:nvSpPr>
            <p:cNvPr id="44" name="PptLabsAgenda_&amp;^@BeamShapeText_&amp;^@Estimation_5"/>
            <p:cNvSpPr txBox="1"/>
            <p:nvPr/>
          </p:nvSpPr>
          <p:spPr>
            <a:xfrm>
              <a:off x="7944270" y="0"/>
              <a:ext cx="1180260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Estimation</a:t>
              </a:r>
            </a:p>
          </p:txBody>
        </p:sp>
        <p:sp>
          <p:nvSpPr>
            <p:cNvPr id="45" name="PptLabsAgenda_&amp;^@BeamShapeText_&amp;^@Aims_6"/>
            <p:cNvSpPr txBox="1"/>
            <p:nvPr/>
          </p:nvSpPr>
          <p:spPr>
            <a:xfrm>
              <a:off x="10650436" y="0"/>
              <a:ext cx="644728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Aims</a:t>
              </a:r>
            </a:p>
          </p:txBody>
        </p:sp>
      </p:grpSp>
      <p:sp>
        <p:nvSpPr>
          <p:cNvPr id="29" name="Pravokotnik 28">
            <a:extLst>
              <a:ext uri="{FF2B5EF4-FFF2-40B4-BE49-F238E27FC236}">
                <a16:creationId xmlns:a16="http://schemas.microsoft.com/office/drawing/2014/main" id="{0D6E56D7-86E7-40AC-AF9E-36B75B9C7939}"/>
              </a:ext>
            </a:extLst>
          </p:cNvPr>
          <p:cNvSpPr/>
          <p:nvPr/>
        </p:nvSpPr>
        <p:spPr>
          <a:xfrm>
            <a:off x="7264011" y="2048180"/>
            <a:ext cx="2383362" cy="5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NO CANCER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75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OBSERVATIONAL STUDY</a:t>
            </a:r>
            <a:endParaRPr lang="en-US" sz="4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1069848" y="3706128"/>
            <a:ext cx="1961002" cy="6720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INVITATION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(whole population) </a:t>
            </a:r>
          </a:p>
        </p:txBody>
      </p:sp>
      <p:cxnSp>
        <p:nvCxnSpPr>
          <p:cNvPr id="6" name="Raven puščični povezovalnik 5"/>
          <p:cNvCxnSpPr>
            <a:stCxn id="4" idx="3"/>
            <a:endCxn id="9" idx="1"/>
          </p:cNvCxnSpPr>
          <p:nvPr/>
        </p:nvCxnSpPr>
        <p:spPr>
          <a:xfrm flipV="1">
            <a:off x="3030850" y="3359620"/>
            <a:ext cx="705080" cy="682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Raven puščični povezovalnik 7"/>
          <p:cNvCxnSpPr>
            <a:stCxn id="4" idx="3"/>
            <a:endCxn id="11" idx="1"/>
          </p:cNvCxnSpPr>
          <p:nvPr/>
        </p:nvCxnSpPr>
        <p:spPr>
          <a:xfrm>
            <a:off x="3030850" y="4042143"/>
            <a:ext cx="705079" cy="649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ravokotnik 8"/>
          <p:cNvSpPr/>
          <p:nvPr/>
        </p:nvSpPr>
        <p:spPr>
          <a:xfrm>
            <a:off x="3735930" y="3023605"/>
            <a:ext cx="1641513" cy="6720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>
                <a:latin typeface="Calibri" panose="020F0502020204030204" pitchFamily="34" charset="0"/>
                <a:cs typeface="Calibri" panose="020F0502020204030204" pitchFamily="34" charset="0"/>
              </a:rPr>
              <a:t>ACCEPT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3735929" y="4355243"/>
            <a:ext cx="1641513" cy="6720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DECLINE 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Raven puščični povezovalnik 14"/>
          <p:cNvCxnSpPr>
            <a:stCxn id="11" idx="2"/>
            <a:endCxn id="18" idx="0"/>
          </p:cNvCxnSpPr>
          <p:nvPr/>
        </p:nvCxnSpPr>
        <p:spPr>
          <a:xfrm flipH="1">
            <a:off x="3383389" y="5027272"/>
            <a:ext cx="1173297" cy="925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aven puščični povezovalnik 16"/>
          <p:cNvCxnSpPr>
            <a:stCxn id="11" idx="2"/>
            <a:endCxn id="19" idx="0"/>
          </p:cNvCxnSpPr>
          <p:nvPr/>
        </p:nvCxnSpPr>
        <p:spPr>
          <a:xfrm>
            <a:off x="4556686" y="5027272"/>
            <a:ext cx="1099345" cy="925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Pravokotnik 17"/>
          <p:cNvSpPr/>
          <p:nvPr/>
        </p:nvSpPr>
        <p:spPr>
          <a:xfrm>
            <a:off x="2806793" y="5952689"/>
            <a:ext cx="1153191" cy="5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CANCER 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Pravokotnik 18"/>
          <p:cNvSpPr/>
          <p:nvPr/>
        </p:nvSpPr>
        <p:spPr>
          <a:xfrm>
            <a:off x="4867912" y="5952689"/>
            <a:ext cx="1576237" cy="5142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NO CANCER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Raven puščični povezovalnik 26"/>
          <p:cNvCxnSpPr>
            <a:stCxn id="9" idx="3"/>
            <a:endCxn id="31" idx="1"/>
          </p:cNvCxnSpPr>
          <p:nvPr/>
        </p:nvCxnSpPr>
        <p:spPr>
          <a:xfrm flipV="1">
            <a:off x="5377443" y="2325978"/>
            <a:ext cx="1886568" cy="1033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Pravokotnik 30"/>
          <p:cNvSpPr/>
          <p:nvPr/>
        </p:nvSpPr>
        <p:spPr>
          <a:xfrm>
            <a:off x="7264011" y="2068872"/>
            <a:ext cx="1643302" cy="5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NO CANCER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Pravokotnik 31"/>
          <p:cNvSpPr/>
          <p:nvPr/>
        </p:nvSpPr>
        <p:spPr>
          <a:xfrm>
            <a:off x="7264011" y="3102513"/>
            <a:ext cx="2383362" cy="5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 CANCER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Pravokotnik 32"/>
          <p:cNvSpPr/>
          <p:nvPr/>
        </p:nvSpPr>
        <p:spPr>
          <a:xfrm>
            <a:off x="7264011" y="4098137"/>
            <a:ext cx="3496066" cy="5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SCREEN-DETECTED CANCER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4" name="Raven puščični povezovalnik 33"/>
          <p:cNvCxnSpPr>
            <a:stCxn id="9" idx="3"/>
            <a:endCxn id="32" idx="1"/>
          </p:cNvCxnSpPr>
          <p:nvPr/>
        </p:nvCxnSpPr>
        <p:spPr>
          <a:xfrm flipV="1">
            <a:off x="5377443" y="3359619"/>
            <a:ext cx="188656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Raven puščični povezovalnik 36"/>
          <p:cNvCxnSpPr>
            <a:stCxn id="9" idx="3"/>
            <a:endCxn id="33" idx="1"/>
          </p:cNvCxnSpPr>
          <p:nvPr/>
        </p:nvCxnSpPr>
        <p:spPr>
          <a:xfrm>
            <a:off x="5377443" y="3359620"/>
            <a:ext cx="1886568" cy="995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aven puščični povezovalnik 19"/>
          <p:cNvCxnSpPr>
            <a:stCxn id="33" idx="2"/>
            <a:endCxn id="26" idx="0"/>
          </p:cNvCxnSpPr>
          <p:nvPr/>
        </p:nvCxnSpPr>
        <p:spPr>
          <a:xfrm>
            <a:off x="9012044" y="4612348"/>
            <a:ext cx="1157323" cy="670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Raven puščični povezovalnik 21"/>
          <p:cNvCxnSpPr>
            <a:stCxn id="33" idx="2"/>
            <a:endCxn id="25" idx="0"/>
          </p:cNvCxnSpPr>
          <p:nvPr/>
        </p:nvCxnSpPr>
        <p:spPr>
          <a:xfrm flipH="1">
            <a:off x="7912699" y="4612348"/>
            <a:ext cx="1099345" cy="67017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Pravokotnik 24"/>
          <p:cNvSpPr/>
          <p:nvPr/>
        </p:nvSpPr>
        <p:spPr>
          <a:xfrm>
            <a:off x="7114135" y="5282518"/>
            <a:ext cx="1597128" cy="51421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 AT SYMPTOMS </a:t>
            </a:r>
            <a:endParaRPr lang="en-US" sz="16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Pravokotnik 25"/>
          <p:cNvSpPr/>
          <p:nvPr/>
        </p:nvSpPr>
        <p:spPr>
          <a:xfrm>
            <a:off x="9154288" y="5282517"/>
            <a:ext cx="2030158" cy="5142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b="1" dirty="0">
                <a:latin typeface="Calibri" panose="020F0502020204030204" pitchFamily="34" charset="0"/>
                <a:cs typeface="Calibri" panose="020F0502020204030204" pitchFamily="34" charset="0"/>
              </a:rPr>
              <a:t>TREAT AT SCREEN DIAGNOSIS 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lipsa 2"/>
          <p:cNvSpPr/>
          <p:nvPr/>
        </p:nvSpPr>
        <p:spPr>
          <a:xfrm>
            <a:off x="6928076" y="2722232"/>
            <a:ext cx="3055232" cy="12270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ipsa 22"/>
          <p:cNvSpPr/>
          <p:nvPr/>
        </p:nvSpPr>
        <p:spPr>
          <a:xfrm>
            <a:off x="2300018" y="5639236"/>
            <a:ext cx="2114347" cy="1163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PptLabsAgenda_&amp;^@BeamShapeMainGroup_&amp;^@2021101221220689076"/>
          <p:cNvGrpSpPr/>
          <p:nvPr/>
        </p:nvGrpSpPr>
        <p:grpSpPr>
          <a:xfrm>
            <a:off x="0" y="0"/>
            <a:ext cx="12192000" cy="369332"/>
            <a:chOff x="0" y="0"/>
            <a:chExt cx="12192000" cy="369332"/>
          </a:xfrm>
        </p:grpSpPr>
        <p:sp>
          <p:nvSpPr>
            <p:cNvPr id="41" name="PptLabsAgenda_&amp;^@BeamShapeBackground_&amp;^@2021101221220685084"/>
            <p:cNvSpPr/>
            <p:nvPr/>
          </p:nvSpPr>
          <p:spPr>
            <a:xfrm>
              <a:off x="0" y="0"/>
              <a:ext cx="12192000" cy="369332"/>
            </a:xfrm>
            <a:prstGeom prst="rect">
              <a:avLst/>
            </a:prstGeom>
            <a:solidFill>
              <a:srgbClr val="000000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PptLabsAgenda_&amp;^@BeamShapeText_&amp;^@CSPs_2"/>
            <p:cNvSpPr txBox="1"/>
            <p:nvPr/>
          </p:nvSpPr>
          <p:spPr>
            <a:xfrm>
              <a:off x="909852" y="0"/>
              <a:ext cx="618696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CSPs</a:t>
              </a:r>
            </a:p>
          </p:txBody>
        </p:sp>
        <p:sp>
          <p:nvSpPr>
            <p:cNvPr id="43" name="PptLabsAgenda_&amp;^@BeamShapeText_&amp;^@Evaluating CSPs_3"/>
            <p:cNvSpPr txBox="1"/>
            <p:nvPr/>
          </p:nvSpPr>
          <p:spPr>
            <a:xfrm>
              <a:off x="2840742" y="0"/>
              <a:ext cx="1633717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>
                  <a:solidFill>
                    <a:srgbClr val="FFFF00"/>
                  </a:solidFill>
                </a:rPr>
                <a:t>Evaluating CSPs</a:t>
              </a:r>
            </a:p>
          </p:txBody>
        </p:sp>
        <p:sp>
          <p:nvSpPr>
            <p:cNvPr id="44" name="PptLabsAgenda_&amp;^@BeamShapeText_&amp;^@Notation_4"/>
            <p:cNvSpPr txBox="1"/>
            <p:nvPr/>
          </p:nvSpPr>
          <p:spPr>
            <a:xfrm>
              <a:off x="5590156" y="0"/>
              <a:ext cx="1011687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Notation</a:t>
              </a:r>
            </a:p>
          </p:txBody>
        </p:sp>
        <p:sp>
          <p:nvSpPr>
            <p:cNvPr id="45" name="PptLabsAgenda_&amp;^@BeamShapeText_&amp;^@Estimation_5"/>
            <p:cNvSpPr txBox="1"/>
            <p:nvPr/>
          </p:nvSpPr>
          <p:spPr>
            <a:xfrm>
              <a:off x="7944270" y="0"/>
              <a:ext cx="1180260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Estimation</a:t>
              </a:r>
            </a:p>
          </p:txBody>
        </p:sp>
        <p:sp>
          <p:nvSpPr>
            <p:cNvPr id="46" name="PptLabsAgenda_&amp;^@BeamShapeText_&amp;^@Aims_6"/>
            <p:cNvSpPr txBox="1"/>
            <p:nvPr/>
          </p:nvSpPr>
          <p:spPr>
            <a:xfrm>
              <a:off x="10650436" y="0"/>
              <a:ext cx="644728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Aims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520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9847" y="484632"/>
            <a:ext cx="10707183" cy="1609344"/>
          </a:xfrm>
        </p:spPr>
        <p:txBody>
          <a:bodyPr>
            <a:normAutofit/>
          </a:bodyPr>
          <a:lstStyle/>
          <a:p>
            <a:r>
              <a:rPr lang="sl-SI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ALTERNATIVE CG #1: INTERVAL </a:t>
            </a:r>
            <a:r>
              <a:rPr lang="en-GB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CANCERS</a:t>
            </a:r>
            <a:endParaRPr lang="en-US" sz="4800" cap="non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69847" y="2121408"/>
            <a:ext cx="4938899" cy="4371756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Interval cancers (treated at symptoms): a good choice for CG?</a:t>
            </a:r>
          </a:p>
          <a:p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746" y="2121408"/>
            <a:ext cx="5768283" cy="4037798"/>
          </a:xfrm>
          <a:prstGeom prst="rect">
            <a:avLst/>
          </a:prstGeom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19FB82B3-0EEC-4EED-BC74-63040BB80DA0}"/>
              </a:ext>
            </a:extLst>
          </p:cNvPr>
          <p:cNvSpPr/>
          <p:nvPr/>
        </p:nvSpPr>
        <p:spPr>
          <a:xfrm>
            <a:off x="468072" y="3517780"/>
            <a:ext cx="2852177" cy="783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Detection mode</a:t>
            </a:r>
          </a:p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(interval vs screen-detected)</a:t>
            </a:r>
            <a:endParaRPr lang="sl-S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6412865A-E37C-4C6D-A7EC-E4DD1A1F4AF1}"/>
              </a:ext>
            </a:extLst>
          </p:cNvPr>
          <p:cNvSpPr/>
          <p:nvPr/>
        </p:nvSpPr>
        <p:spPr>
          <a:xfrm>
            <a:off x="4003829" y="3517780"/>
            <a:ext cx="1406372" cy="783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Survival time</a:t>
            </a:r>
            <a:endParaRPr lang="sl-S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D84CB558-6A63-4225-82A2-1D6C43B74B04}"/>
              </a:ext>
            </a:extLst>
          </p:cNvPr>
          <p:cNvSpPr/>
          <p:nvPr/>
        </p:nvSpPr>
        <p:spPr>
          <a:xfrm>
            <a:off x="2559143" y="5436622"/>
            <a:ext cx="1684384" cy="783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Cancer growth speed</a:t>
            </a:r>
            <a:endParaRPr lang="sl-S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AED222EA-80A0-463F-8BEF-6EF20DD0B38B}"/>
              </a:ext>
            </a:extLst>
          </p:cNvPr>
          <p:cNvCxnSpPr>
            <a:cxnSpLocks/>
            <a:stCxn id="7" idx="0"/>
            <a:endCxn id="4" idx="2"/>
          </p:cNvCxnSpPr>
          <p:nvPr/>
        </p:nvCxnSpPr>
        <p:spPr>
          <a:xfrm flipH="1" flipV="1">
            <a:off x="1894161" y="4301712"/>
            <a:ext cx="1507174" cy="113491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id="{A8D3E35F-91CE-4B0B-8A7D-0984E7EFC871}"/>
              </a:ext>
            </a:extLst>
          </p:cNvPr>
          <p:cNvCxnSpPr>
            <a:cxnSpLocks/>
            <a:stCxn id="7" idx="0"/>
            <a:endCxn id="6" idx="2"/>
          </p:cNvCxnSpPr>
          <p:nvPr/>
        </p:nvCxnSpPr>
        <p:spPr>
          <a:xfrm flipV="1">
            <a:off x="3401335" y="4301712"/>
            <a:ext cx="1305680" cy="113491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Povezovalnik: ukrivljeno 19">
            <a:extLst>
              <a:ext uri="{FF2B5EF4-FFF2-40B4-BE49-F238E27FC236}">
                <a16:creationId xmlns:a16="http://schemas.microsoft.com/office/drawing/2014/main" id="{EC372989-0B37-4C29-9AD4-4D518901BE24}"/>
              </a:ext>
            </a:extLst>
          </p:cNvPr>
          <p:cNvCxnSpPr>
            <a:stCxn id="4" idx="0"/>
            <a:endCxn id="6" idx="0"/>
          </p:cNvCxnSpPr>
          <p:nvPr/>
        </p:nvCxnSpPr>
        <p:spPr>
          <a:xfrm rot="5400000" flipH="1" flipV="1">
            <a:off x="3300588" y="2111353"/>
            <a:ext cx="12700" cy="2812854"/>
          </a:xfrm>
          <a:prstGeom prst="curvedConnector3">
            <a:avLst>
              <a:gd name="adj1" fmla="val 2638843"/>
            </a:avLst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9" name="PptLabsAgenda_&amp;^@BeamShapeMainGroup_&amp;^@2021101221220689076"/>
          <p:cNvGrpSpPr/>
          <p:nvPr/>
        </p:nvGrpSpPr>
        <p:grpSpPr>
          <a:xfrm>
            <a:off x="0" y="0"/>
            <a:ext cx="12192000" cy="369332"/>
            <a:chOff x="0" y="0"/>
            <a:chExt cx="12192000" cy="369332"/>
          </a:xfrm>
        </p:grpSpPr>
        <p:sp>
          <p:nvSpPr>
            <p:cNvPr id="21" name="PptLabsAgenda_&amp;^@BeamShapeBackground_&amp;^@2021101221220685084"/>
            <p:cNvSpPr/>
            <p:nvPr/>
          </p:nvSpPr>
          <p:spPr>
            <a:xfrm>
              <a:off x="0" y="0"/>
              <a:ext cx="12192000" cy="369332"/>
            </a:xfrm>
            <a:prstGeom prst="rect">
              <a:avLst/>
            </a:prstGeom>
            <a:solidFill>
              <a:srgbClr val="000000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PptLabsAgenda_&amp;^@BeamShapeText_&amp;^@CSPs_2"/>
            <p:cNvSpPr txBox="1"/>
            <p:nvPr/>
          </p:nvSpPr>
          <p:spPr>
            <a:xfrm>
              <a:off x="909852" y="0"/>
              <a:ext cx="618696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CSPs</a:t>
              </a:r>
            </a:p>
          </p:txBody>
        </p:sp>
        <p:sp>
          <p:nvSpPr>
            <p:cNvPr id="23" name="PptLabsAgenda_&amp;^@BeamShapeText_&amp;^@Evaluating CSPs_3"/>
            <p:cNvSpPr txBox="1"/>
            <p:nvPr/>
          </p:nvSpPr>
          <p:spPr>
            <a:xfrm>
              <a:off x="2840742" y="0"/>
              <a:ext cx="1633717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lvl="0"/>
              <a:r>
                <a:rPr lang="en-US">
                  <a:solidFill>
                    <a:srgbClr val="FFFF00"/>
                  </a:solidFill>
                </a:rPr>
                <a:t>Evaluating CSPs</a:t>
              </a:r>
            </a:p>
          </p:txBody>
        </p:sp>
        <p:sp>
          <p:nvSpPr>
            <p:cNvPr id="24" name="PptLabsAgenda_&amp;^@BeamShapeText_&amp;^@Notation_4"/>
            <p:cNvSpPr txBox="1"/>
            <p:nvPr/>
          </p:nvSpPr>
          <p:spPr>
            <a:xfrm>
              <a:off x="5590156" y="0"/>
              <a:ext cx="1011687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Notation</a:t>
              </a:r>
            </a:p>
          </p:txBody>
        </p:sp>
        <p:sp>
          <p:nvSpPr>
            <p:cNvPr id="25" name="PptLabsAgenda_&amp;^@BeamShapeText_&amp;^@Estimation_5"/>
            <p:cNvSpPr txBox="1"/>
            <p:nvPr/>
          </p:nvSpPr>
          <p:spPr>
            <a:xfrm>
              <a:off x="7944270" y="0"/>
              <a:ext cx="1180260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Estimation</a:t>
              </a:r>
            </a:p>
          </p:txBody>
        </p:sp>
        <p:sp>
          <p:nvSpPr>
            <p:cNvPr id="26" name="PptLabsAgenda_&amp;^@BeamShapeText_&amp;^@Aims_6"/>
            <p:cNvSpPr txBox="1"/>
            <p:nvPr/>
          </p:nvSpPr>
          <p:spPr>
            <a:xfrm>
              <a:off x="10650436" y="0"/>
              <a:ext cx="644728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Aims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928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genda Template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4433</TotalTime>
  <Words>794</Words>
  <Application>Microsoft Office PowerPoint</Application>
  <PresentationFormat>Širokozaslonsko</PresentationFormat>
  <Paragraphs>323</Paragraphs>
  <Slides>22</Slides>
  <Notes>4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Wingdings</vt:lpstr>
      <vt:lpstr>Officeova tema</vt:lpstr>
      <vt:lpstr>Agenda Template</vt:lpstr>
      <vt:lpstr>EVALUATING CANCER SCREENING PROGRAMMES USING SURVIVAL ANALYSIS</vt:lpstr>
      <vt:lpstr>CANCER SCREENING PROGRAMMES (CSPs)</vt:lpstr>
      <vt:lpstr>HOW DO CSPs WORK?</vt:lpstr>
      <vt:lpstr>EVALUATING CSPs</vt:lpstr>
      <vt:lpstr>EVALUATING CSPs</vt:lpstr>
      <vt:lpstr>HYPOTHETICAL EXPERIMENT</vt:lpstr>
      <vt:lpstr>OBSERVATIONAL STUDY</vt:lpstr>
      <vt:lpstr>OBSERVATIONAL STUDY</vt:lpstr>
      <vt:lpstr>ALTERNATIVE CG #1: INTERVAL CANCERS</vt:lpstr>
      <vt:lpstr>ALTERNATIVE CG #2: DECLINE INVITATION</vt:lpstr>
      <vt:lpstr>NOTATION</vt:lpstr>
      <vt:lpstr>NOTATION</vt:lpstr>
      <vt:lpstr>NOTATION</vt:lpstr>
      <vt:lpstr>NOTATION</vt:lpstr>
      <vt:lpstr>NOTATION</vt:lpstr>
      <vt:lpstr>NOTATION</vt:lpstr>
      <vt:lpstr>CONTRAST</vt:lpstr>
      <vt:lpstr>ESTIMATION</vt:lpstr>
      <vt:lpstr>PROPOSED METHOD</vt:lpstr>
      <vt:lpstr>SOME PROBLEMS REMAIN…</vt:lpstr>
      <vt:lpstr>PROPOSED METHOD</vt:lpstr>
      <vt:lpstr>AIMS</vt:lpstr>
    </vt:vector>
  </TitlesOfParts>
  <Company>MOL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cancer screening programmes using survival analysis</dc:title>
  <dc:creator>Bor Vratanar</dc:creator>
  <cp:lastModifiedBy>Bor</cp:lastModifiedBy>
  <cp:revision>138</cp:revision>
  <dcterms:created xsi:type="dcterms:W3CDTF">2021-10-06T13:30:32Z</dcterms:created>
  <dcterms:modified xsi:type="dcterms:W3CDTF">2021-10-16T06:04:28Z</dcterms:modified>
</cp:coreProperties>
</file>